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hyperlink" Target="http://portal.mie.ac.mu/curriculum.html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0800000" flipV="1">
            <a:off x="334849" y="0"/>
            <a:ext cx="11230378" cy="2044871"/>
          </a:xfrm>
        </p:spPr>
        <p:txBody>
          <a:bodyPr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Northlands and </a:t>
            </a:r>
            <a:r>
              <a:rPr lang="en-US" sz="2400" b="1" dirty="0" err="1">
                <a:solidFill>
                  <a:schemeClr val="tx1"/>
                </a:solidFill>
              </a:rPr>
              <a:t>Sunfield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City School</a:t>
            </a:r>
            <a:r>
              <a:rPr lang="en-US" sz="2400" b="1" dirty="0">
                <a:solidFill>
                  <a:schemeClr val="tx1"/>
                </a:solidFill>
              </a:rPr>
              <a:t/>
            </a:r>
            <a:br>
              <a:rPr lang="en-US" sz="2400" b="1" dirty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Grade </a:t>
            </a:r>
            <a:r>
              <a:rPr lang="en-US" sz="2400" b="1" dirty="0" smtClean="0">
                <a:solidFill>
                  <a:schemeClr val="tx1"/>
                </a:solidFill>
              </a:rPr>
              <a:t>1– Health Education</a:t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Unit 4 – Games</a:t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Being safe when playing </a:t>
            </a:r>
            <a:r>
              <a:rPr lang="en-US" sz="2400" b="1" dirty="0" smtClean="0">
                <a:solidFill>
                  <a:schemeClr val="tx1"/>
                </a:solidFill>
              </a:rPr>
              <a:t>outside</a:t>
            </a:r>
            <a:r>
              <a:rPr lang="en-US" sz="2400" b="1" dirty="0">
                <a:solidFill>
                  <a:schemeClr val="tx1"/>
                </a:solidFill>
              </a:rPr>
              <a:t/>
            </a:r>
            <a:br>
              <a:rPr lang="en-US" sz="2400" b="1" dirty="0">
                <a:solidFill>
                  <a:schemeClr val="tx1"/>
                </a:solidFill>
              </a:rPr>
            </a:br>
            <a:r>
              <a:rPr lang="en-US" sz="1800" b="1" dirty="0" smtClean="0">
                <a:solidFill>
                  <a:schemeClr val="tx1"/>
                </a:solidFill>
              </a:rPr>
              <a:t>Week </a:t>
            </a:r>
            <a:r>
              <a:rPr lang="en-US" sz="1800" b="1" dirty="0" smtClean="0">
                <a:solidFill>
                  <a:schemeClr val="tx1"/>
                </a:solidFill>
              </a:rPr>
              <a:t>14 </a:t>
            </a:r>
            <a:r>
              <a:rPr lang="en-US" sz="1800" b="1" dirty="0">
                <a:solidFill>
                  <a:schemeClr val="tx1"/>
                </a:solidFill>
              </a:rPr>
              <a:t>prepared by </a:t>
            </a:r>
            <a:r>
              <a:rPr lang="en-US" sz="1800" b="1" dirty="0" smtClean="0">
                <a:solidFill>
                  <a:schemeClr val="tx1"/>
                </a:solidFill>
              </a:rPr>
              <a:t>Miss </a:t>
            </a:r>
            <a:r>
              <a:rPr lang="en-US" sz="1800" b="1" dirty="0" err="1" smtClean="0">
                <a:solidFill>
                  <a:schemeClr val="tx1"/>
                </a:solidFill>
              </a:rPr>
              <a:t>Nametah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b="1" dirty="0" smtClean="0">
                <a:solidFill>
                  <a:schemeClr val="tx1"/>
                </a:solidFill>
              </a:rPr>
              <a:t> and Miss </a:t>
            </a:r>
            <a:r>
              <a:rPr lang="en-US" sz="1800" b="1" dirty="0" err="1" smtClean="0">
                <a:solidFill>
                  <a:schemeClr val="tx1"/>
                </a:solidFill>
              </a:rPr>
              <a:t>Amrine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871" y="2044871"/>
            <a:ext cx="3275163" cy="4631024"/>
          </a:xfrm>
          <a:prstGeom prst="rect">
            <a:avLst/>
          </a:prstGeom>
        </p:spPr>
      </p:pic>
      <p:pic>
        <p:nvPicPr>
          <p:cNvPr id="1026" name="Picture 2" descr="https://online.fliphtml5.com/eisr/dcau/files/large/6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273" y="2176531"/>
            <a:ext cx="3001785" cy="424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WhatsApp Audio 2020-06-16 at 12.17.52 P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13413" y="40909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273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3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online.fliphtml5.com/eisr/dcau/files/large/7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675" y="-5785"/>
            <a:ext cx="4805941" cy="679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online.fliphtml5.com/eisr/dcau/files/large/7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218" y="0"/>
            <a:ext cx="4797758" cy="678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544873" y="6582085"/>
            <a:ext cx="4752305" cy="287484"/>
          </a:xfrm>
          <a:prstGeom prst="rect">
            <a:avLst/>
          </a:prstGeom>
          <a:solidFill>
            <a:schemeClr val="tx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6"/>
              </a:rPr>
              <a:t>http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6"/>
              </a:rPr>
              <a:t>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6"/>
              </a:rPr>
              <a:t>portal.mie.ac.mu/curriculum.html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mix_3m16s (audio-join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91578" y="57858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4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5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06" y="0"/>
            <a:ext cx="5177118" cy="68664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570" y="0"/>
            <a:ext cx="4998371" cy="6858000"/>
          </a:xfrm>
          <a:prstGeom prst="rect">
            <a:avLst/>
          </a:prstGeom>
        </p:spPr>
      </p:pic>
      <p:pic>
        <p:nvPicPr>
          <p:cNvPr id="4" name="mix_4m20s (audio-joiner.com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8485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34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5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673" y="-30171"/>
            <a:ext cx="4782927" cy="6888171"/>
          </a:xfrm>
          <a:prstGeom prst="rect">
            <a:avLst/>
          </a:prstGeom>
        </p:spPr>
      </p:pic>
      <p:pic>
        <p:nvPicPr>
          <p:cNvPr id="4" name="mix_4m20s (audio-joiner.com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549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39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852</TotalTime>
  <Words>8</Words>
  <Application>Microsoft Office PowerPoint</Application>
  <PresentationFormat>Widescreen</PresentationFormat>
  <Paragraphs>2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Facet</vt:lpstr>
      <vt:lpstr>Northlands and Sunfield City School Grade 1– Health Education Unit 4 – Games Being safe when playing outside Week 14 prepared by Miss Nametah  and Miss Amrine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School Grade 1– Health Education  Unit 3 – Food Meals of the day Week 7 prepared by Miss Amrine</dc:title>
  <dc:creator>Nadeem</dc:creator>
  <cp:lastModifiedBy>Nadeem</cp:lastModifiedBy>
  <cp:revision>77</cp:revision>
  <dcterms:created xsi:type="dcterms:W3CDTF">2020-04-17T07:13:03Z</dcterms:created>
  <dcterms:modified xsi:type="dcterms:W3CDTF">2020-06-19T07:02:47Z</dcterms:modified>
</cp:coreProperties>
</file>