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://portal.mie.ac.mu/curriculum.html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517134" y="440752"/>
            <a:ext cx="8567023" cy="1621186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Northlands and </a:t>
            </a:r>
            <a:r>
              <a:rPr lang="en-US" sz="2800" b="1" dirty="0" err="1">
                <a:solidFill>
                  <a:schemeClr val="tx1"/>
                </a:solidFill>
              </a:rPr>
              <a:t>Sunfield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City School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Grade </a:t>
            </a:r>
            <a:r>
              <a:rPr lang="en-US" sz="2800" b="1" dirty="0" smtClean="0">
                <a:solidFill>
                  <a:schemeClr val="tx1"/>
                </a:solidFill>
              </a:rPr>
              <a:t>2– Health Education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Unit 3 – Movement and safe practices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Safety at home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Week </a:t>
            </a:r>
            <a:r>
              <a:rPr lang="en-US" sz="2000" b="1" dirty="0" smtClean="0">
                <a:solidFill>
                  <a:schemeClr val="tx1"/>
                </a:solidFill>
              </a:rPr>
              <a:t>13 prepared </a:t>
            </a:r>
            <a:r>
              <a:rPr lang="en-US" sz="2000" b="1" dirty="0">
                <a:solidFill>
                  <a:schemeClr val="tx1"/>
                </a:solidFill>
              </a:rPr>
              <a:t>by Miss </a:t>
            </a:r>
            <a:r>
              <a:rPr lang="en-US" sz="2000" b="1" dirty="0" err="1" smtClean="0">
                <a:solidFill>
                  <a:schemeClr val="tx1"/>
                </a:solidFill>
              </a:rPr>
              <a:t>Amrine</a:t>
            </a:r>
            <a:r>
              <a:rPr lang="en-US" sz="2000" b="1" dirty="0" smtClean="0">
                <a:solidFill>
                  <a:schemeClr val="tx1"/>
                </a:solidFill>
              </a:rPr>
              <a:t> and Miss </a:t>
            </a:r>
            <a:r>
              <a:rPr lang="en-US" sz="2000" b="1" dirty="0" err="1" smtClean="0">
                <a:solidFill>
                  <a:schemeClr val="tx1"/>
                </a:solidFill>
              </a:rPr>
              <a:t>Krisma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85" y="2061938"/>
            <a:ext cx="3359908" cy="4796062"/>
          </a:xfrm>
          <a:prstGeom prst="rect">
            <a:avLst/>
          </a:prstGeom>
        </p:spPr>
      </p:pic>
      <p:pic>
        <p:nvPicPr>
          <p:cNvPr id="1028" name="Picture 4" descr="Library of safety at home banner transparent library png files 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1" r="-958" b="13202"/>
          <a:stretch/>
        </p:blipFill>
        <p:spPr bwMode="auto">
          <a:xfrm>
            <a:off x="6051788" y="3335627"/>
            <a:ext cx="4071005" cy="224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ing (283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58900" y="21852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8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nline.fliphtml5.com/eisr/vjrv/files/large/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4" y="41748"/>
            <a:ext cx="4820605" cy="68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nline.fliphtml5.com/eisr/vjrv/files/large/7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915" y="0"/>
            <a:ext cx="4851040" cy="685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ix_10m48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35514" y="6406202"/>
            <a:ext cx="4752305" cy="287484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http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portal.mie.ac.mu/curriculum.html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1949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" r="-406"/>
          <a:stretch/>
        </p:blipFill>
        <p:spPr>
          <a:xfrm>
            <a:off x="484806" y="54924"/>
            <a:ext cx="5542507" cy="67354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" r="628"/>
          <a:stretch/>
        </p:blipFill>
        <p:spPr>
          <a:xfrm>
            <a:off x="6316463" y="54924"/>
            <a:ext cx="5390433" cy="6738706"/>
          </a:xfrm>
          <a:prstGeom prst="rect">
            <a:avLst/>
          </a:prstGeom>
        </p:spPr>
      </p:pic>
      <p:pic>
        <p:nvPicPr>
          <p:cNvPr id="4" name="WhatsApp Audio 2020-06-12 at 3.21.18 P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7088" y="1682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9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3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64" y="0"/>
            <a:ext cx="5896407" cy="6858000"/>
          </a:xfrm>
          <a:prstGeom prst="rect">
            <a:avLst/>
          </a:prstGeom>
        </p:spPr>
      </p:pic>
      <p:pic>
        <p:nvPicPr>
          <p:cNvPr id="3" name="WhatsApp Audio 2020-06-12 at 3.30.32 P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97525" y="47355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785</TotalTime>
  <Words>8</Words>
  <Application>Microsoft Office PowerPoint</Application>
  <PresentationFormat>Widescreen</PresentationFormat>
  <Paragraphs>2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Northlands and Sunfield City School Grade 2– Health Education Unit 3 – Movement and safe practices Safety at home Week 13 prepared by Miss Amrine and Miss Krisma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2– Health Education Breakfast Week 7 prepared by Miss Amrine</dc:title>
  <dc:creator>Nadeem</dc:creator>
  <cp:lastModifiedBy>Nadeem</cp:lastModifiedBy>
  <cp:revision>53</cp:revision>
  <dcterms:created xsi:type="dcterms:W3CDTF">2020-04-17T07:15:27Z</dcterms:created>
  <dcterms:modified xsi:type="dcterms:W3CDTF">2020-06-12T11:47:27Z</dcterms:modified>
</cp:coreProperties>
</file>