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://portal.mie.ac.mu/curriculum.html" TargetMode="Externa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1608573" y="0"/>
            <a:ext cx="8112331" cy="2044871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Northlands and </a:t>
            </a:r>
            <a:r>
              <a:rPr lang="en-US" sz="2400" b="1" dirty="0" err="1">
                <a:solidFill>
                  <a:schemeClr val="tx1"/>
                </a:solidFill>
              </a:rPr>
              <a:t>Sunfield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City School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Grade </a:t>
            </a:r>
            <a:r>
              <a:rPr lang="en-US" sz="2400" b="1" dirty="0" smtClean="0">
                <a:solidFill>
                  <a:schemeClr val="tx1"/>
                </a:solidFill>
              </a:rPr>
              <a:t>1– Health Education</a:t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Unit 4 - Games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Week </a:t>
            </a:r>
            <a:r>
              <a:rPr lang="en-US" sz="2000" b="1" dirty="0" smtClean="0">
                <a:solidFill>
                  <a:schemeClr val="tx1"/>
                </a:solidFill>
              </a:rPr>
              <a:t>13 </a:t>
            </a:r>
            <a:r>
              <a:rPr lang="en-US" sz="2000" b="1" dirty="0">
                <a:solidFill>
                  <a:schemeClr val="tx1"/>
                </a:solidFill>
              </a:rPr>
              <a:t>prepared by Miss </a:t>
            </a:r>
            <a:r>
              <a:rPr lang="en-US" sz="2000" b="1" dirty="0" err="1" smtClean="0">
                <a:solidFill>
                  <a:schemeClr val="tx1"/>
                </a:solidFill>
              </a:rPr>
              <a:t>Amrine</a:t>
            </a:r>
            <a:r>
              <a:rPr lang="en-US" sz="2000" b="1" dirty="0" smtClean="0">
                <a:solidFill>
                  <a:schemeClr val="tx1"/>
                </a:solidFill>
              </a:rPr>
              <a:t> and Miss </a:t>
            </a:r>
            <a:r>
              <a:rPr lang="en-US" sz="2000" b="1" dirty="0" err="1" smtClean="0">
                <a:solidFill>
                  <a:schemeClr val="tx1"/>
                </a:solidFill>
              </a:rPr>
              <a:t>Nametah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47" y="2044872"/>
            <a:ext cx="3275163" cy="4631024"/>
          </a:xfrm>
          <a:prstGeom prst="rect">
            <a:avLst/>
          </a:prstGeom>
        </p:spPr>
      </p:pic>
      <p:pic>
        <p:nvPicPr>
          <p:cNvPr id="1030" name="Picture 6" descr="https://online.fliphtml5.com/eisr/dcau/files/large/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603" y="2192425"/>
            <a:ext cx="3066458" cy="433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ing (28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92470" y="41673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27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692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online.fliphtml5.com/eisr/dcau/files/large/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35" y="169367"/>
            <a:ext cx="4610637" cy="651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nline.fliphtml5.com/eisr/dcau/files/large/6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0" y="169367"/>
            <a:ext cx="4610638" cy="651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ix_10m39s (audio-joiner.com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09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59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88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online.fliphtml5.com/eisr/dcau/files/large/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778" y="0"/>
            <a:ext cx="4604898" cy="651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https://online.fliphtml5.com/eisr/dcau/files/large/6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629" y="0"/>
            <a:ext cx="4603474" cy="650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mix_14m38s (audio-joiner.com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3952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97899" y="6509233"/>
            <a:ext cx="4752305" cy="287484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http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portal.mie.ac.mu/curriculum.html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4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8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41" y="90329"/>
            <a:ext cx="5103035" cy="66758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28" y="-1"/>
            <a:ext cx="5153483" cy="6766139"/>
          </a:xfrm>
          <a:prstGeom prst="rect">
            <a:avLst/>
          </a:prstGeom>
        </p:spPr>
      </p:pic>
      <p:pic>
        <p:nvPicPr>
          <p:cNvPr id="4" name="WhatsApp Audio 2020-06-09 at 7.05.44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676" y="3383068"/>
            <a:ext cx="481248" cy="48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7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52" y="-2"/>
            <a:ext cx="5144007" cy="67356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496" y="0"/>
            <a:ext cx="5063273" cy="6735651"/>
          </a:xfrm>
          <a:prstGeom prst="rect">
            <a:avLst/>
          </a:prstGeom>
        </p:spPr>
      </p:pic>
      <p:pic>
        <p:nvPicPr>
          <p:cNvPr id="4" name="WhatsApp Audio 2020-06-09 at 7.05.43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7177" y="3026535"/>
            <a:ext cx="528146" cy="52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6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835</TotalTime>
  <Words>8</Words>
  <Application>Microsoft Office PowerPoint</Application>
  <PresentationFormat>Widescreen</PresentationFormat>
  <Paragraphs>2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Northlands and Sunfield City School Grade 1– Health Education Unit 4 - Games Week 13 prepared by Miss Amrine and Miss Nametah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Health Education  Unit 3 – Food Meals of the day Week 7 prepared by Miss Amrine</dc:title>
  <dc:creator>Nadeem</dc:creator>
  <cp:lastModifiedBy>Nadeem</cp:lastModifiedBy>
  <cp:revision>63</cp:revision>
  <dcterms:created xsi:type="dcterms:W3CDTF">2020-04-17T07:13:03Z</dcterms:created>
  <dcterms:modified xsi:type="dcterms:W3CDTF">2020-06-10T12:14:43Z</dcterms:modified>
</cp:coreProperties>
</file>