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D02D6-7417-4BDB-A63A-4F8FE15AD030}" v="5" dt="2020-06-17T13:08:43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6A65-D487-413D-8393-96A99FF28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294BA3-CF66-493F-B25E-478941837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9034C-3863-4154-8439-033896C8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B1B02-95BE-48EA-BBDA-030375C6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A2D6F-D5AE-4949-B26F-EE09A26F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5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E2E4-DDF3-4E5E-96E0-4A8CE261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834E4-BBC8-476E-8C68-8DB87EE97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27C82-DB3D-4B74-8317-D065DD81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B41CC-47A6-41CE-8174-37A16EDE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5D43D-6A98-4ADA-B187-AACA743F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9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80960-0DCF-43D1-9A35-42047DB5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73F24-82D1-4CF0-9D4B-9B21EBC65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FE988-416B-4EF0-86F2-27AAB073E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B61B3-EA41-4CE3-A0EC-8BC6CC43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5729B-662F-4932-8AAF-2566BC7A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91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DEF4-BFDF-42AE-B20A-F656EBFB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7D655-7AE6-492A-A4F3-50C7AB23F5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F8A97-1E52-40F7-97EC-C47582EA3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E52D6-C841-4196-BF9F-CCF68368A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6814D-F9B5-4E76-8CEE-8208135C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1970B-552D-469C-A742-CCEEBACE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3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DD37-FB77-4D79-8025-5CD7FE330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3D351-A531-461A-B7C8-931545EA8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52402-88DB-4F8D-9B24-95C46858C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A8F10-0951-4261-A6B2-1F67AD15A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5E0866-2D6E-4C15-8D63-BB3EF81E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05C14-FD21-4331-9EBA-65C572BE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67AC0F-BDC8-4B0E-B863-D6B9E066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8CE4F-CA41-4C6C-A59C-A5B852F7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61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1CD1-CD7F-44F6-A8C0-11EF07EBC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02F96C-D472-40DD-B71C-9D0BD5CE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AE84A-264C-4C88-BCC3-6F1EC085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9F9CD-7531-4A62-8E46-B43786B4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18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322653-699B-44D0-A168-13B4C56B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4E358-7C8A-4C90-969D-197A19E5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54C13-A950-4E6D-8735-5F449660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0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B301-3923-44F4-9C01-80571458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996DF-723E-46DD-8201-36AC46E36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12F50-2B0F-4FBE-8AA1-7CC9BED0E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DBE49-9BA0-4626-AC68-2BDE3DA1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59912-0D5C-4131-93C2-00C71EA4A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76125-7E15-4871-95E1-7E9DEAB3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62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F7A80-5344-4FAC-94F2-C572A6B47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D6CA0-3DEE-43D3-82CA-7A856B6DF6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ECAC-CD1F-47F9-B92A-0403DF5E0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2E806-6F8C-46E3-ADFD-81CF1A25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DC4F4-D911-49D6-8ACE-D3BCE36F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35ED0-C5A5-4A8A-A29D-BE452B904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4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4DFB1-78FD-4DDE-A7F4-BE9FBD7D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1DF6C8-3CC6-47C2-93E8-259E04ECE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ABFD5-172C-444A-9CF1-53780A95A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DFD6F-D82D-4267-9C1C-51D0D0A39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62E7E-B94B-4687-9CE2-4F6E9A9BF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79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2633A-0BF0-41D0-873A-40A114C6D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47106A-E37E-4A33-A65B-FD45C5455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34475-2951-45C2-996B-7E087C8C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DC027-DFBC-4DAF-9549-7B49EEB2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4CA40-CF92-4B77-A41E-CA3E9E712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68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89A5B-02C2-432A-B045-FA67ED0A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7D692-ED10-43E4-8EC1-A314E4E9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5B883-524E-438D-9E9B-7F8E91594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B85F1-ED95-4324-B0D4-CFA35AD727E7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AD10F-CB7E-42E2-8EB0-7272DB007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25D32-3A56-4B8E-A057-E34D2DE74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49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F2Ulhof1e0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C4ED-8D86-4460-AC36-9B824EED5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B93AF-5E44-4ECF-BFC6-374322A50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desk, book, office, computer&#10;&#10;Description automatically generated">
            <a:extLst>
              <a:ext uri="{FF2B5EF4-FFF2-40B4-BE49-F238E27FC236}">
                <a16:creationId xmlns:a16="http://schemas.microsoft.com/office/drawing/2014/main" id="{B996F89B-7111-4873-B473-4C93215808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 b="19227"/>
          <a:stretch/>
        </p:blipFill>
        <p:spPr>
          <a:xfrm>
            <a:off x="178904" y="566530"/>
            <a:ext cx="11834191" cy="5539409"/>
          </a:xfrm>
          <a:prstGeom prst="rect">
            <a:avLst/>
          </a:prstGeom>
        </p:spPr>
      </p:pic>
      <p:pic>
        <p:nvPicPr>
          <p:cNvPr id="6" name="Grade 4 week 14 slide 14">
            <a:hlinkClick r:id="" action="ppaction://media"/>
            <a:extLst>
              <a:ext uri="{FF2B5EF4-FFF2-40B4-BE49-F238E27FC236}">
                <a16:creationId xmlns:a16="http://schemas.microsoft.com/office/drawing/2014/main" id="{FC094097-5D08-418D-85DE-E08FDED653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53530" y="41543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32EA4F-6441-4CDB-AD56-F85C1943AE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515" r="-87" b="1"/>
          <a:stretch/>
        </p:blipFill>
        <p:spPr>
          <a:xfrm>
            <a:off x="2590429" y="1170674"/>
            <a:ext cx="6935372" cy="4653300"/>
          </a:xfrm>
          <a:prstGeom prst="rect">
            <a:avLst/>
          </a:prstGeom>
        </p:spPr>
      </p:pic>
      <p:pic>
        <p:nvPicPr>
          <p:cNvPr id="2" name="Grade 4 slide 2">
            <a:hlinkClick r:id="" action="ppaction://media"/>
            <a:extLst>
              <a:ext uri="{FF2B5EF4-FFF2-40B4-BE49-F238E27FC236}">
                <a16:creationId xmlns:a16="http://schemas.microsoft.com/office/drawing/2014/main" id="{D8175892-4B06-4A11-A94B-E050AE35DD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448" y="2576830"/>
            <a:ext cx="2163981" cy="216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4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41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6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43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C31174-CF46-4415-AF55-604F75D3C252}"/>
              </a:ext>
            </a:extLst>
          </p:cNvPr>
          <p:cNvSpPr txBox="1"/>
          <p:nvPr/>
        </p:nvSpPr>
        <p:spPr>
          <a:xfrm>
            <a:off x="4592166" y="4897315"/>
            <a:ext cx="5896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highlight>
                <a:srgbClr val="808000"/>
              </a:highlight>
              <a:latin typeface="Arial Black" panose="020B0A04020102020204" pitchFamily="34" charset="0"/>
            </a:endParaRPr>
          </a:p>
          <a:p>
            <a:endParaRPr lang="en-GB" dirty="0">
              <a:highlight>
                <a:srgbClr val="808000"/>
              </a:highlight>
              <a:latin typeface="Arial Black" panose="020B0A04020102020204" pitchFamily="34" charset="0"/>
            </a:endParaRPr>
          </a:p>
          <a:p>
            <a:endParaRPr lang="en-GB" dirty="0">
              <a:highlight>
                <a:srgbClr val="808000"/>
              </a:highlight>
              <a:latin typeface="Arial Nova" panose="020B0504020202020204" pitchFamily="34" charset="0"/>
            </a:endParaRPr>
          </a:p>
          <a:p>
            <a:r>
              <a:rPr lang="en-GB" dirty="0">
                <a:highlight>
                  <a:srgbClr val="808000"/>
                </a:highlight>
                <a:latin typeface="Baamini" pitchFamily="2" charset="0"/>
              </a:rPr>
              <a:t>  </a:t>
            </a:r>
            <a:r>
              <a:rPr lang="en-GB" dirty="0">
                <a:highlight>
                  <a:srgbClr val="808000"/>
                </a:highlight>
                <a:latin typeface="Arial Black" panose="020B0A04020102020204" pitchFamily="34" charset="0"/>
              </a:rPr>
              <a:t>	</a:t>
            </a:r>
            <a:endParaRPr lang="en-GB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472EA1A-5835-4E1C-8414-C38A19C8A9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4" b="65970"/>
          <a:stretch/>
        </p:blipFill>
        <p:spPr>
          <a:xfrm>
            <a:off x="1543398" y="1139574"/>
            <a:ext cx="9505861" cy="4578851"/>
          </a:xfrm>
          <a:prstGeom prst="rect">
            <a:avLst/>
          </a:prstGeom>
        </p:spPr>
      </p:pic>
      <p:pic>
        <p:nvPicPr>
          <p:cNvPr id="2" name="Grade 4 slide 4 week 14">
            <a:hlinkClick r:id="" action="ppaction://media"/>
            <a:extLst>
              <a:ext uri="{FF2B5EF4-FFF2-40B4-BE49-F238E27FC236}">
                <a16:creationId xmlns:a16="http://schemas.microsoft.com/office/drawing/2014/main" id="{6044FC8F-416F-4837-9D9A-B6659DE01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622" y="2069123"/>
            <a:ext cx="2192540" cy="219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0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39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Amma Inge Vaa Vaa Original - ￠ﾮﾅ￠ﾮﾮ￠ﾯﾍ￠ﾮﾮ￠ﾮﾾ ￠ﾮﾇ￠ﾮﾙ￠ﾯﾍ￠ﾮﾕ￠ﾯﾇ ￠ﾮﾵ￠ﾮﾾ ￠ﾮﾵ￠ﾮﾾ | ChuChu TV ￠ﾮﾤ￠ﾮﾮ￠ﾮ﾿￠ﾮﾴ￠ﾯﾍ Tamil Rhymes For Children">
            <a:hlinkClick r:id="" action="ppaction://media"/>
            <a:extLst>
              <a:ext uri="{FF2B5EF4-FFF2-40B4-BE49-F238E27FC236}">
                <a16:creationId xmlns:a16="http://schemas.microsoft.com/office/drawing/2014/main" id="{CBDAC94E-113C-4005-A5A3-93904EDD41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8E1F08-A540-4B8E-B908-0A5236946EDE}"/>
              </a:ext>
            </a:extLst>
          </p:cNvPr>
          <p:cNvSpPr/>
          <p:nvPr/>
        </p:nvSpPr>
        <p:spPr>
          <a:xfrm>
            <a:off x="366097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51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Widescreen</PresentationFormat>
  <Paragraphs>4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Arial Nova</vt:lpstr>
      <vt:lpstr>Baamini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2</cp:revision>
  <dcterms:created xsi:type="dcterms:W3CDTF">2020-06-16T10:20:48Z</dcterms:created>
  <dcterms:modified xsi:type="dcterms:W3CDTF">2020-06-19T11:40:23Z</dcterms:modified>
</cp:coreProperties>
</file>