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7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522CEE-EBAE-4FD9-86D7-20C241E4EC49}" v="13" dt="2020-06-17T13:01:23.0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9FEA8-E5A3-408C-968E-8AA1FD6007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33CF8F-F756-489F-9EA7-BCB3C7A51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90403-8813-4B89-B8BD-61DC8B2FB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9270-EBB6-4E5C-961B-CE5E1BBCD24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26178-DB0E-4113-A909-1A7E51244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2B5D0-48DE-498C-AEA0-DF8039151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27D4-29C3-41F0-9EB0-ECF79BE6A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70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8E8AE-8803-4496-85F7-E1EF906F0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6972E-81A2-462C-8622-CBA8A3501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BFFE2-5D7D-4459-A583-4653ED7C8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9270-EBB6-4E5C-961B-CE5E1BBCD24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26BDF-F655-47D6-8452-62464D5B5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BBF61-490B-44D5-A561-029D43CA2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27D4-29C3-41F0-9EB0-ECF79BE6A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72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E9D11-1A5B-4A65-9A3B-28F1146AC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432D2-3CA3-454A-BF77-7859560F6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F392A-F590-49A3-A8DE-825AF4E73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9270-EBB6-4E5C-961B-CE5E1BBCD24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F7083-A783-45F2-A83E-3E5CE0F45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FAF3B-9E2F-4BB6-AF85-91E9FA575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27D4-29C3-41F0-9EB0-ECF79BE6A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873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C1A2E-1093-4F8F-9306-E52DA76D8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FD99C-F105-4037-9282-7222E92B1A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EEEAAA-6958-43E7-9A58-083A7B62DA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6EF09F-BD62-43B6-9008-65C6F3F5D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9270-EBB6-4E5C-961B-CE5E1BBCD24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2A045C-E408-4A2D-A0EB-F13522110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29E986-3980-4D70-B73E-24CB9E8D8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27D4-29C3-41F0-9EB0-ECF79BE6A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377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58B3B-90AA-45ED-9D4A-EDE0DDC25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B03E64-DCBA-4F06-BD34-B0CDEF9F8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FCD148-73D8-4B6D-A7DE-3F126578AC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1A8500-0C1A-4904-98B1-0E9555659E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DA9F8F-9035-43D0-8FEA-4BC225FA9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F21DED-93FB-450E-984E-8C29BF2C4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9270-EBB6-4E5C-961B-CE5E1BBCD24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C696F9-3405-4860-8471-AE5B071C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3087B1-39E1-406F-8A01-B1DE10FEF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27D4-29C3-41F0-9EB0-ECF79BE6A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23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A1CD1-CED4-4210-AA73-6D9869E45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F52B08-92A9-4340-AB9B-0B82F11F8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9270-EBB6-4E5C-961B-CE5E1BBCD24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D3C56B-25CB-4212-8656-387AB45DA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DBE7C-00B2-4F93-842D-712399D82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27D4-29C3-41F0-9EB0-ECF79BE6A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816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F0CD02-37AE-4060-AD01-0B877B175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9270-EBB6-4E5C-961B-CE5E1BBCD24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6946BA-FE82-4226-9CC8-A649D0DF8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1131C-2F68-44BF-B885-7943AE5BE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27D4-29C3-41F0-9EB0-ECF79BE6A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706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96AC8-6918-4374-B99F-BA567F108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CBFEF-D240-4026-AC20-7E9BCCE01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1EF894-7D03-470B-8D90-9D6BF84AF5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7AB98-B0B1-430D-A653-6EAF14F4E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9270-EBB6-4E5C-961B-CE5E1BBCD24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BE1BFC-32F6-4F58-94A9-8AD8042CD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45D2E0-B359-4650-A254-1CFA1102F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27D4-29C3-41F0-9EB0-ECF79BE6A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261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DB674-861D-4EF8-8997-F45D9D941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AE602F-8529-4E86-A29A-B6A47A57AB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A7D16-3147-40F2-A297-78B6F53E4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4F936F-E540-4270-AA3D-E49DDBBCC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9270-EBB6-4E5C-961B-CE5E1BBCD24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4B56CF-20D4-484A-B24A-52D90AB38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1EAC1-6899-4E86-9D0C-C90896A36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27D4-29C3-41F0-9EB0-ECF79BE6A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569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C505A-36FC-4C15-8FDA-8C83CF788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8C920A-3FA8-47B6-A614-50075CD50C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2DD3E-5325-469B-9B41-B20EBECC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9270-EBB6-4E5C-961B-CE5E1BBCD24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37931-F37E-406E-A351-40A65F29B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E59CC-5EC3-4212-A72F-D004B2888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27D4-29C3-41F0-9EB0-ECF79BE6A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069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18CAF4-BD69-4913-9957-6E53EF8A2B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94E0FF-A59E-4386-A03B-5E960B495F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230BD-FB66-444E-9EB6-EBCF6D9B8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9270-EBB6-4E5C-961B-CE5E1BBCD24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6E273-EBA7-4166-8515-772A4DF4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E9A6E-E691-40DC-A0BF-E2ABFF415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27D4-29C3-41F0-9EB0-ECF79BE6A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502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F6980E-C74B-4FA6-A22B-842B15176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1092AE-645B-4121-9C13-519E99524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6691A-581C-43D1-AF20-AF1A8720E4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D9270-EBB6-4E5C-961B-CE5E1BBCD24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497F4-6777-4903-992E-601F1B7E64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E5A24-6F6F-4F92-81A4-4892D144D8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127D4-29C3-41F0-9EB0-ECF79BE6A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993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jR9XtDd89ik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A8EE11-749A-4ED5-B13D-37FE55845A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49" t="8193" r="33533" b="40268"/>
          <a:stretch/>
        </p:blipFill>
        <p:spPr>
          <a:xfrm>
            <a:off x="3270510" y="1662586"/>
            <a:ext cx="4049864" cy="3532826"/>
          </a:xfrm>
          <a:prstGeom prst="rect">
            <a:avLst/>
          </a:prstGeom>
        </p:spPr>
      </p:pic>
      <p:pic>
        <p:nvPicPr>
          <p:cNvPr id="3" name="Picture 2" descr="A picture containing text, drawing, sign, refrigerator&#10;&#10;Description automatically generated">
            <a:extLst>
              <a:ext uri="{FF2B5EF4-FFF2-40B4-BE49-F238E27FC236}">
                <a16:creationId xmlns:a16="http://schemas.microsoft.com/office/drawing/2014/main" id="{9E4BE1B2-A20D-4E2C-8341-32DC2C3676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9" y="72936"/>
            <a:ext cx="12018662" cy="665916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35AC929-9B7A-4FB4-8E68-CE87A23F160A}"/>
              </a:ext>
            </a:extLst>
          </p:cNvPr>
          <p:cNvSpPr/>
          <p:nvPr/>
        </p:nvSpPr>
        <p:spPr>
          <a:xfrm>
            <a:off x="4389120" y="450166"/>
            <a:ext cx="768361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>
                <a:highlight>
                  <a:srgbClr val="FFFF00"/>
                </a:highlight>
              </a:rPr>
              <a:t>Northland and sunfiled city </a:t>
            </a:r>
          </a:p>
          <a:p>
            <a:endParaRPr lang="en-GB" sz="4000" dirty="0">
              <a:highlight>
                <a:srgbClr val="FFFF00"/>
              </a:highlight>
            </a:endParaRPr>
          </a:p>
          <a:p>
            <a:r>
              <a:rPr lang="en-GB" sz="4000" dirty="0">
                <a:highlight>
                  <a:srgbClr val="FFFF00"/>
                </a:highlight>
              </a:rPr>
              <a:t>Teacher name: kalaivanee Murugan</a:t>
            </a:r>
          </a:p>
          <a:p>
            <a:endParaRPr lang="en-GB" sz="4000" dirty="0">
              <a:highlight>
                <a:srgbClr val="FFFF00"/>
              </a:highlight>
            </a:endParaRPr>
          </a:p>
          <a:p>
            <a:r>
              <a:rPr lang="en-GB" sz="4000" dirty="0">
                <a:highlight>
                  <a:srgbClr val="FFFF00"/>
                </a:highlight>
              </a:rPr>
              <a:t>Subject: Tamil</a:t>
            </a:r>
          </a:p>
          <a:p>
            <a:endParaRPr lang="en-GB" sz="4000" dirty="0">
              <a:highlight>
                <a:srgbClr val="FFFF00"/>
              </a:highlight>
            </a:endParaRPr>
          </a:p>
          <a:p>
            <a:r>
              <a:rPr lang="en-GB" sz="4000" dirty="0">
                <a:highlight>
                  <a:srgbClr val="FFFF00"/>
                </a:highlight>
              </a:rPr>
              <a:t>Grade:3</a:t>
            </a:r>
          </a:p>
          <a:p>
            <a:endParaRPr lang="en-GB" sz="4000" dirty="0">
              <a:highlight>
                <a:srgbClr val="FFFF00"/>
              </a:highlight>
            </a:endParaRPr>
          </a:p>
          <a:p>
            <a:r>
              <a:rPr lang="en-GB" sz="4000" dirty="0">
                <a:highlight>
                  <a:srgbClr val="FFFF00"/>
                </a:highlight>
              </a:rPr>
              <a:t>Week: 14</a:t>
            </a:r>
          </a:p>
        </p:txBody>
      </p:sp>
      <p:pic>
        <p:nvPicPr>
          <p:cNvPr id="2" name="Grade 3 week 14 slide 1">
            <a:hlinkClick r:id="" action="ppaction://media"/>
            <a:extLst>
              <a:ext uri="{FF2B5EF4-FFF2-40B4-BE49-F238E27FC236}">
                <a16:creationId xmlns:a16="http://schemas.microsoft.com/office/drawing/2014/main" id="{75D60AB9-5306-483B-BC64-8B995BDCE7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30925" y="57776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9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14A3A8CC-5997-40B3-A775-E4590BBF39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1" b="4551"/>
          <a:stretch/>
        </p:blipFill>
        <p:spPr>
          <a:xfrm>
            <a:off x="5318471" y="548722"/>
            <a:ext cx="4286910" cy="5473065"/>
          </a:xfrm>
          <a:prstGeom prst="rect">
            <a:avLst/>
          </a:prstGeom>
        </p:spPr>
      </p:pic>
      <p:pic>
        <p:nvPicPr>
          <p:cNvPr id="2" name="Grade 3 slide 3">
            <a:hlinkClick r:id="" action="ppaction://media"/>
            <a:extLst>
              <a:ext uri="{FF2B5EF4-FFF2-40B4-BE49-F238E27FC236}">
                <a16:creationId xmlns:a16="http://schemas.microsoft.com/office/drawing/2014/main" id="{2C8980C6-C020-42AF-B59A-8450349602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1633" y="1560443"/>
            <a:ext cx="4041913" cy="404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98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8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 shot of a person&#10;&#10;Description automatically generated">
            <a:extLst>
              <a:ext uri="{FF2B5EF4-FFF2-40B4-BE49-F238E27FC236}">
                <a16:creationId xmlns:a16="http://schemas.microsoft.com/office/drawing/2014/main" id="{05B138B3-7DF8-4ACB-94B3-8929EE75A4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" r="3391" b="3999"/>
          <a:stretch/>
        </p:blipFill>
        <p:spPr>
          <a:xfrm>
            <a:off x="3944176" y="643467"/>
            <a:ext cx="4303647" cy="5571065"/>
          </a:xfrm>
          <a:prstGeom prst="rect">
            <a:avLst/>
          </a:prstGeom>
          <a:ln>
            <a:noFill/>
          </a:ln>
        </p:spPr>
      </p:pic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rade 3 slide 3 week 14">
            <a:hlinkClick r:id="" action="ppaction://media"/>
            <a:extLst>
              <a:ext uri="{FF2B5EF4-FFF2-40B4-BE49-F238E27FC236}">
                <a16:creationId xmlns:a16="http://schemas.microsoft.com/office/drawing/2014/main" id="{BC691BD5-9FDE-4227-AB3A-22EA840F05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7663" y="2266015"/>
            <a:ext cx="2839279" cy="283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822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70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nline Media 1" title="Aathichoodi | ￠ﾮﾆ￠ﾮﾤ￠ﾯﾍ￠ﾮﾤ￠ﾮ﾿￠ﾮﾚ￠ﾯﾂ￠ﾮﾟ￠ﾮ﾿| Tamil Rhymes for Kids | Tamil Baby Rhymesￂﾠ| Rhymes Tamil">
            <a:hlinkClick r:id="" action="ppaction://media"/>
            <a:extLst>
              <a:ext uri="{FF2B5EF4-FFF2-40B4-BE49-F238E27FC236}">
                <a16:creationId xmlns:a16="http://schemas.microsoft.com/office/drawing/2014/main" id="{B8629273-72ED-435D-BB0B-D6BFD350047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43941" y="643467"/>
            <a:ext cx="990411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41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</Words>
  <Application>Microsoft Office PowerPoint</Application>
  <PresentationFormat>Widescreen</PresentationFormat>
  <Paragraphs>9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kalaivanee</dc:creator>
  <cp:lastModifiedBy>kalaivanee</cp:lastModifiedBy>
  <cp:revision>2</cp:revision>
  <dcterms:created xsi:type="dcterms:W3CDTF">2020-06-16T09:50:43Z</dcterms:created>
  <dcterms:modified xsi:type="dcterms:W3CDTF">2020-06-19T11:52:38Z</dcterms:modified>
</cp:coreProperties>
</file>