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weetie" initials="s" lastIdx="1" clrIdx="0">
    <p:extLst>
      <p:ext uri="{19B8F6BF-5375-455C-9EA6-DF929625EA0E}">
        <p15:presenceInfo xmlns:p15="http://schemas.microsoft.com/office/powerpoint/2012/main" userId="sweet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6/4/2020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6/4/2020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6/4/2020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6/4/2020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SQmI21BB8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63" y="115410"/>
            <a:ext cx="11807301" cy="1000957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This video will help you understand the concept of heavy and light</a:t>
            </a:r>
            <a:endParaRPr lang="en-US" dirty="0"/>
          </a:p>
        </p:txBody>
      </p:sp>
      <p:pic>
        <p:nvPicPr>
          <p:cNvPr id="7" name="Online Media 6" title="Heavy and Light | Comparison for Kids | Learn Pre-School Concepts with Siya | Part 2">
            <a:hlinkClick r:id="" action="ppaction://media"/>
            <a:extLst>
              <a:ext uri="{FF2B5EF4-FFF2-40B4-BE49-F238E27FC236}">
                <a16:creationId xmlns:a16="http://schemas.microsoft.com/office/drawing/2014/main" id="{5E92B8C3-C75E-43C4-ACD4-CF354560A16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116367"/>
            <a:ext cx="12192000" cy="562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229</TotalTime>
  <Words>12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Segoe Print</vt:lpstr>
      <vt:lpstr>Nature Illustration 16x9</vt:lpstr>
      <vt:lpstr>This video will help you understand the concept of heavy and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sweetie</dc:creator>
  <cp:lastModifiedBy>sweetie</cp:lastModifiedBy>
  <cp:revision>30</cp:revision>
  <dcterms:created xsi:type="dcterms:W3CDTF">2020-06-03T10:59:47Z</dcterms:created>
  <dcterms:modified xsi:type="dcterms:W3CDTF">2020-06-04T00:13:16Z</dcterms:modified>
</cp:coreProperties>
</file>