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0FA745E1-27E4-415A-BD97-FF7CE92D6ADE}"/>
    <pc:docChg chg="undo custSel modSld">
      <pc:chgData name="Hemant Slant" userId="183e55b3c2d18479" providerId="LiveId" clId="{0FA745E1-27E4-415A-BD97-FF7CE92D6ADE}" dt="2020-05-20T22:07:07.950" v="113" actId="1076"/>
      <pc:docMkLst>
        <pc:docMk/>
      </pc:docMkLst>
      <pc:sldChg chg="addSp delSp modSp mod delAnim">
        <pc:chgData name="Hemant Slant" userId="183e55b3c2d18479" providerId="LiveId" clId="{0FA745E1-27E4-415A-BD97-FF7CE92D6ADE}" dt="2020-05-20T21:50:41.555" v="108" actId="1076"/>
        <pc:sldMkLst>
          <pc:docMk/>
          <pc:sldMk cId="3036672333" sldId="256"/>
        </pc:sldMkLst>
        <pc:spChg chg="add mod">
          <ac:chgData name="Hemant Slant" userId="183e55b3c2d18479" providerId="LiveId" clId="{0FA745E1-27E4-415A-BD97-FF7CE92D6ADE}" dt="2020-05-20T18:23:15.276" v="107" actId="1076"/>
          <ac:spMkLst>
            <pc:docMk/>
            <pc:sldMk cId="3036672333" sldId="256"/>
            <ac:spMk id="4" creationId="{59010F58-A908-47CD-9C25-A67D943C5725}"/>
          </ac:spMkLst>
        </pc:spChg>
        <pc:spChg chg="mod">
          <ac:chgData name="Hemant Slant" userId="183e55b3c2d18479" providerId="LiveId" clId="{0FA745E1-27E4-415A-BD97-FF7CE92D6ADE}" dt="2020-05-18T18:31:26.964" v="11" actId="20577"/>
          <ac:spMkLst>
            <pc:docMk/>
            <pc:sldMk cId="3036672333" sldId="256"/>
            <ac:spMk id="6" creationId="{D64EA2D0-83EE-4052-8150-05B38787BE3C}"/>
          </ac:spMkLst>
        </pc:spChg>
        <pc:picChg chg="mod">
          <ac:chgData name="Hemant Slant" userId="183e55b3c2d18479" providerId="LiveId" clId="{0FA745E1-27E4-415A-BD97-FF7CE92D6ADE}" dt="2020-05-20T21:50:41.555" v="108" actId="1076"/>
          <ac:picMkLst>
            <pc:docMk/>
            <pc:sldMk cId="3036672333" sldId="256"/>
            <ac:picMk id="2" creationId="{584D45DD-EF45-4280-991F-194B6B8BB143}"/>
          </ac:picMkLst>
        </pc:picChg>
        <pc:picChg chg="del">
          <ac:chgData name="Hemant Slant" userId="183e55b3c2d18479" providerId="LiveId" clId="{0FA745E1-27E4-415A-BD97-FF7CE92D6ADE}" dt="2020-05-18T18:31:19.545" v="4" actId="478"/>
          <ac:picMkLst>
            <pc:docMk/>
            <pc:sldMk cId="3036672333" sldId="256"/>
            <ac:picMk id="2" creationId="{7F506392-2649-4F0A-9A96-53560450B317}"/>
          </ac:picMkLst>
        </pc:picChg>
      </pc:sldChg>
      <pc:sldChg chg="addSp delSp modSp mod delAnim">
        <pc:chgData name="Hemant Slant" userId="183e55b3c2d18479" providerId="LiveId" clId="{0FA745E1-27E4-415A-BD97-FF7CE92D6ADE}" dt="2020-05-20T22:01:09.623" v="110" actId="1076"/>
        <pc:sldMkLst>
          <pc:docMk/>
          <pc:sldMk cId="3455487900" sldId="257"/>
        </pc:sldMkLst>
        <pc:picChg chg="mod">
          <ac:chgData name="Hemant Slant" userId="183e55b3c2d18479" providerId="LiveId" clId="{0FA745E1-27E4-415A-BD97-FF7CE92D6ADE}" dt="2020-05-20T21:59:16.789" v="109" actId="1076"/>
          <ac:picMkLst>
            <pc:docMk/>
            <pc:sldMk cId="3455487900" sldId="257"/>
            <ac:picMk id="2" creationId="{2F078A9B-D223-433A-ADCA-4BF9123FD6C6}"/>
          </ac:picMkLst>
        </pc:picChg>
        <pc:picChg chg="del">
          <ac:chgData name="Hemant Slant" userId="183e55b3c2d18479" providerId="LiveId" clId="{0FA745E1-27E4-415A-BD97-FF7CE92D6ADE}" dt="2020-05-18T18:31:45.589" v="17" actId="478"/>
          <ac:picMkLst>
            <pc:docMk/>
            <pc:sldMk cId="3455487900" sldId="257"/>
            <ac:picMk id="2" creationId="{F0412F6B-0E8F-4EC6-9947-FBE9BBD7790F}"/>
          </ac:picMkLst>
        </pc:picChg>
        <pc:picChg chg="del">
          <ac:chgData name="Hemant Slant" userId="183e55b3c2d18479" providerId="LiveId" clId="{0FA745E1-27E4-415A-BD97-FF7CE92D6ADE}" dt="2020-05-18T18:31:35.460" v="13" actId="478"/>
          <ac:picMkLst>
            <pc:docMk/>
            <pc:sldMk cId="3455487900" sldId="257"/>
            <ac:picMk id="3" creationId="{1577CF6E-B9D9-480B-AF2F-760C812B8DC3}"/>
          </ac:picMkLst>
        </pc:picChg>
        <pc:picChg chg="mod">
          <ac:chgData name="Hemant Slant" userId="183e55b3c2d18479" providerId="LiveId" clId="{0FA745E1-27E4-415A-BD97-FF7CE92D6ADE}" dt="2020-05-20T22:01:09.623" v="110" actId="1076"/>
          <ac:picMkLst>
            <pc:docMk/>
            <pc:sldMk cId="3455487900" sldId="257"/>
            <ac:picMk id="3" creationId="{63166B8A-681A-41F9-8B89-8F94DC9FF422}"/>
          </ac:picMkLst>
        </pc:picChg>
        <pc:picChg chg="del">
          <ac:chgData name="Hemant Slant" userId="183e55b3c2d18479" providerId="LiveId" clId="{0FA745E1-27E4-415A-BD97-FF7CE92D6ADE}" dt="2020-05-18T18:31:34.475" v="12" actId="478"/>
          <ac:picMkLst>
            <pc:docMk/>
            <pc:sldMk cId="3455487900" sldId="257"/>
            <ac:picMk id="5" creationId="{4422E099-293C-49A7-BFE2-03450E42D5D8}"/>
          </ac:picMkLst>
        </pc:picChg>
        <pc:picChg chg="del">
          <ac:chgData name="Hemant Slant" userId="183e55b3c2d18479" providerId="LiveId" clId="{0FA745E1-27E4-415A-BD97-FF7CE92D6ADE}" dt="2020-05-18T18:31:37.964" v="14" actId="478"/>
          <ac:picMkLst>
            <pc:docMk/>
            <pc:sldMk cId="3455487900" sldId="257"/>
            <ac:picMk id="6" creationId="{92F966B5-160E-4B15-AA43-2B6DABC1384A}"/>
          </ac:picMkLst>
        </pc:picChg>
        <pc:picChg chg="del">
          <ac:chgData name="Hemant Slant" userId="183e55b3c2d18479" providerId="LiveId" clId="{0FA745E1-27E4-415A-BD97-FF7CE92D6ADE}" dt="2020-05-18T18:31:39.266" v="16" actId="478"/>
          <ac:picMkLst>
            <pc:docMk/>
            <pc:sldMk cId="3455487900" sldId="257"/>
            <ac:picMk id="7" creationId="{70B5B13F-96CB-4266-A83D-47F5D8F246D4}"/>
          </ac:picMkLst>
        </pc:picChg>
        <pc:picChg chg="add mod">
          <ac:chgData name="Hemant Slant" userId="183e55b3c2d18479" providerId="LiveId" clId="{0FA745E1-27E4-415A-BD97-FF7CE92D6ADE}" dt="2020-05-18T18:33:57.601" v="30" actId="14100"/>
          <ac:picMkLst>
            <pc:docMk/>
            <pc:sldMk cId="3455487900" sldId="257"/>
            <ac:picMk id="8" creationId="{2E763C56-D515-48DB-829D-0E51969B8DA8}"/>
          </ac:picMkLst>
        </pc:picChg>
        <pc:picChg chg="del">
          <ac:chgData name="Hemant Slant" userId="183e55b3c2d18479" providerId="LiveId" clId="{0FA745E1-27E4-415A-BD97-FF7CE92D6ADE}" dt="2020-05-18T18:31:38.412" v="15" actId="478"/>
          <ac:picMkLst>
            <pc:docMk/>
            <pc:sldMk cId="3455487900" sldId="257"/>
            <ac:picMk id="10" creationId="{B254BA8F-36B4-4217-8F4A-794568211EDE}"/>
          </ac:picMkLst>
        </pc:picChg>
        <pc:picChg chg="add mod">
          <ac:chgData name="Hemant Slant" userId="183e55b3c2d18479" providerId="LiveId" clId="{0FA745E1-27E4-415A-BD97-FF7CE92D6ADE}" dt="2020-05-18T18:33:51.211" v="28" actId="14100"/>
          <ac:picMkLst>
            <pc:docMk/>
            <pc:sldMk cId="3455487900" sldId="257"/>
            <ac:picMk id="11" creationId="{E7E7EE44-F507-4FB2-A525-0D70E5A23EEC}"/>
          </ac:picMkLst>
        </pc:picChg>
      </pc:sldChg>
      <pc:sldChg chg="addSp delSp modSp mod delAnim">
        <pc:chgData name="Hemant Slant" userId="183e55b3c2d18479" providerId="LiveId" clId="{0FA745E1-27E4-415A-BD97-FF7CE92D6ADE}" dt="2020-05-20T22:07:07.950" v="113" actId="1076"/>
        <pc:sldMkLst>
          <pc:docMk/>
          <pc:sldMk cId="1642100220" sldId="258"/>
        </pc:sldMkLst>
        <pc:spChg chg="add del mod">
          <ac:chgData name="Hemant Slant" userId="183e55b3c2d18479" providerId="LiveId" clId="{0FA745E1-27E4-415A-BD97-FF7CE92D6ADE}" dt="2020-05-20T22:05:09.803" v="112" actId="478"/>
          <ac:spMkLst>
            <pc:docMk/>
            <pc:sldMk cId="1642100220" sldId="258"/>
            <ac:spMk id="3" creationId="{80779E4C-B892-492F-9162-CA2BAECFB7B8}"/>
          </ac:spMkLst>
        </pc:spChg>
        <pc:spChg chg="del">
          <ac:chgData name="Hemant Slant" userId="183e55b3c2d18479" providerId="LiveId" clId="{0FA745E1-27E4-415A-BD97-FF7CE92D6ADE}" dt="2020-05-18T18:31:53.835" v="21" actId="478"/>
          <ac:spMkLst>
            <pc:docMk/>
            <pc:sldMk cId="1642100220" sldId="258"/>
            <ac:spMk id="4" creationId="{B6A8438B-AAFF-47B1-9D1F-C4CD86E11DB3}"/>
          </ac:spMkLst>
        </pc:spChg>
        <pc:spChg chg="add del mod">
          <ac:chgData name="Hemant Slant" userId="183e55b3c2d18479" providerId="LiveId" clId="{0FA745E1-27E4-415A-BD97-FF7CE92D6ADE}" dt="2020-05-18T18:31:56.392" v="22" actId="478"/>
          <ac:spMkLst>
            <pc:docMk/>
            <pc:sldMk cId="1642100220" sldId="258"/>
            <ac:spMk id="6" creationId="{B10BE1AE-EF60-4EBD-8AB5-26FB2F3993D1}"/>
          </ac:spMkLst>
        </pc:spChg>
        <pc:spChg chg="add del mod">
          <ac:chgData name="Hemant Slant" userId="183e55b3c2d18479" providerId="LiveId" clId="{0FA745E1-27E4-415A-BD97-FF7CE92D6ADE}" dt="2020-05-18T18:35:34.394" v="45" actId="478"/>
          <ac:spMkLst>
            <pc:docMk/>
            <pc:sldMk cId="1642100220" sldId="258"/>
            <ac:spMk id="12" creationId="{070E9A87-684F-447B-B428-F7B04BE970E1}"/>
          </ac:spMkLst>
        </pc:spChg>
        <pc:spChg chg="add del mod">
          <ac:chgData name="Hemant Slant" userId="183e55b3c2d18479" providerId="LiveId" clId="{0FA745E1-27E4-415A-BD97-FF7CE92D6ADE}" dt="2020-05-20T18:23:06.152" v="105" actId="21"/>
          <ac:spMkLst>
            <pc:docMk/>
            <pc:sldMk cId="1642100220" sldId="258"/>
            <ac:spMk id="13" creationId="{F0CDE182-8D44-4E51-A35E-06D4F84BAF79}"/>
          </ac:spMkLst>
        </pc:spChg>
        <pc:picChg chg="del">
          <ac:chgData name="Hemant Slant" userId="183e55b3c2d18479" providerId="LiveId" clId="{0FA745E1-27E4-415A-BD97-FF7CE92D6ADE}" dt="2020-05-18T18:31:48.213" v="18" actId="478"/>
          <ac:picMkLst>
            <pc:docMk/>
            <pc:sldMk cId="1642100220" sldId="258"/>
            <ac:picMk id="2" creationId="{6C1698D2-87D9-4BBC-A901-225E5108CBE1}"/>
          </ac:picMkLst>
        </pc:picChg>
        <pc:picChg chg="mod">
          <ac:chgData name="Hemant Slant" userId="183e55b3c2d18479" providerId="LiveId" clId="{0FA745E1-27E4-415A-BD97-FF7CE92D6ADE}" dt="2020-05-20T22:05:05.274" v="111" actId="1076"/>
          <ac:picMkLst>
            <pc:docMk/>
            <pc:sldMk cId="1642100220" sldId="258"/>
            <ac:picMk id="2" creationId="{E587B7AA-6FE2-495C-9C3A-48B179E3E6DD}"/>
          </ac:picMkLst>
        </pc:picChg>
        <pc:picChg chg="del">
          <ac:chgData name="Hemant Slant" userId="183e55b3c2d18479" providerId="LiveId" clId="{0FA745E1-27E4-415A-BD97-FF7CE92D6ADE}" dt="2020-05-18T18:31:50.713" v="20" actId="478"/>
          <ac:picMkLst>
            <pc:docMk/>
            <pc:sldMk cId="1642100220" sldId="258"/>
            <ac:picMk id="3" creationId="{D714BD81-3575-460A-9D00-83DDB9600134}"/>
          </ac:picMkLst>
        </pc:picChg>
        <pc:picChg chg="mod">
          <ac:chgData name="Hemant Slant" userId="183e55b3c2d18479" providerId="LiveId" clId="{0FA745E1-27E4-415A-BD97-FF7CE92D6ADE}" dt="2020-05-20T22:07:07.950" v="113" actId="1076"/>
          <ac:picMkLst>
            <pc:docMk/>
            <pc:sldMk cId="1642100220" sldId="258"/>
            <ac:picMk id="4" creationId="{34FCF397-7A55-4A6E-AB6C-E56D2C166617}"/>
          </ac:picMkLst>
        </pc:picChg>
        <pc:picChg chg="del">
          <ac:chgData name="Hemant Slant" userId="183e55b3c2d18479" providerId="LiveId" clId="{0FA745E1-27E4-415A-BD97-FF7CE92D6ADE}" dt="2020-05-18T18:31:48.902" v="19" actId="478"/>
          <ac:picMkLst>
            <pc:docMk/>
            <pc:sldMk cId="1642100220" sldId="258"/>
            <ac:picMk id="8" creationId="{0419BC6B-1144-4E06-AEED-8B574969FE60}"/>
          </ac:picMkLst>
        </pc:picChg>
        <pc:picChg chg="add mod">
          <ac:chgData name="Hemant Slant" userId="183e55b3c2d18479" providerId="LiveId" clId="{0FA745E1-27E4-415A-BD97-FF7CE92D6ADE}" dt="2020-05-18T18:34:45.282" v="43" actId="14100"/>
          <ac:picMkLst>
            <pc:docMk/>
            <pc:sldMk cId="1642100220" sldId="258"/>
            <ac:picMk id="9" creationId="{3CBA3825-3CDE-4559-B718-D2A22F2AE3DB}"/>
          </ac:picMkLst>
        </pc:picChg>
        <pc:picChg chg="add mod">
          <ac:chgData name="Hemant Slant" userId="183e55b3c2d18479" providerId="LiveId" clId="{0FA745E1-27E4-415A-BD97-FF7CE92D6ADE}" dt="2020-05-18T18:34:36.361" v="41" actId="14100"/>
          <ac:picMkLst>
            <pc:docMk/>
            <pc:sldMk cId="1642100220" sldId="258"/>
            <ac:picMk id="11" creationId="{49C5F95A-43E2-441A-BC51-F8EC9D0EABD0}"/>
          </ac:picMkLst>
        </pc:picChg>
      </pc:sldChg>
    </pc:docChg>
  </pc:docChgLst>
  <pc:docChgLst>
    <pc:chgData name="Hemant Slant" userId="183e55b3c2d18479" providerId="LiveId" clId="{9A959665-305B-42B6-B33F-CD4F574B5EFC}"/>
    <pc:docChg chg="custSel modSld">
      <pc:chgData name="Hemant Slant" userId="183e55b3c2d18479" providerId="LiveId" clId="{9A959665-305B-42B6-B33F-CD4F574B5EFC}" dt="2020-06-09T18:06:17.705" v="16" actId="1076"/>
      <pc:docMkLst>
        <pc:docMk/>
      </pc:docMkLst>
      <pc:sldChg chg="modSp mod">
        <pc:chgData name="Hemant Slant" userId="183e55b3c2d18479" providerId="LiveId" clId="{9A959665-305B-42B6-B33F-CD4F574B5EFC}" dt="2020-06-09T17:40:15.487" v="0" actId="1076"/>
        <pc:sldMkLst>
          <pc:docMk/>
          <pc:sldMk cId="3036672333" sldId="256"/>
        </pc:sldMkLst>
        <pc:picChg chg="mod">
          <ac:chgData name="Hemant Slant" userId="183e55b3c2d18479" providerId="LiveId" clId="{9A959665-305B-42B6-B33F-CD4F574B5EFC}" dt="2020-06-09T17:40:15.487" v="0" actId="1076"/>
          <ac:picMkLst>
            <pc:docMk/>
            <pc:sldMk cId="3036672333" sldId="256"/>
            <ac:picMk id="2" creationId="{60308295-F301-4F77-A487-0A95B56C7394}"/>
          </ac:picMkLst>
        </pc:picChg>
      </pc:sldChg>
      <pc:sldChg chg="delSp modSp mod delAnim">
        <pc:chgData name="Hemant Slant" userId="183e55b3c2d18479" providerId="LiveId" clId="{9A959665-305B-42B6-B33F-CD4F574B5EFC}" dt="2020-06-09T18:00:11.480" v="14" actId="1076"/>
        <pc:sldMkLst>
          <pc:docMk/>
          <pc:sldMk cId="3455487900" sldId="257"/>
        </pc:sldMkLst>
        <pc:picChg chg="del mod">
          <ac:chgData name="Hemant Slant" userId="183e55b3c2d18479" providerId="LiveId" clId="{9A959665-305B-42B6-B33F-CD4F574B5EFC}" dt="2020-06-09T17:43:10.139" v="2" actId="478"/>
          <ac:picMkLst>
            <pc:docMk/>
            <pc:sldMk cId="3455487900" sldId="257"/>
            <ac:picMk id="2" creationId="{9F6F995D-BFAC-49A7-996F-3F64BEC7B251}"/>
          </ac:picMkLst>
        </pc:picChg>
        <pc:picChg chg="del">
          <ac:chgData name="Hemant Slant" userId="183e55b3c2d18479" providerId="LiveId" clId="{9A959665-305B-42B6-B33F-CD4F574B5EFC}" dt="2020-06-09T17:48:11.437" v="5" actId="478"/>
          <ac:picMkLst>
            <pc:docMk/>
            <pc:sldMk cId="3455487900" sldId="257"/>
            <ac:picMk id="3" creationId="{137B5872-FC23-4373-A580-98BDF82F4E70}"/>
          </ac:picMkLst>
        </pc:picChg>
        <pc:picChg chg="del">
          <ac:chgData name="Hemant Slant" userId="183e55b3c2d18479" providerId="LiveId" clId="{9A959665-305B-42B6-B33F-CD4F574B5EFC}" dt="2020-06-09T17:49:35.691" v="6" actId="478"/>
          <ac:picMkLst>
            <pc:docMk/>
            <pc:sldMk cId="3455487900" sldId="257"/>
            <ac:picMk id="4" creationId="{0E007E77-B1D8-4377-9F68-477257DF2ED1}"/>
          </ac:picMkLst>
        </pc:picChg>
        <pc:picChg chg="mod">
          <ac:chgData name="Hemant Slant" userId="183e55b3c2d18479" providerId="LiveId" clId="{9A959665-305B-42B6-B33F-CD4F574B5EFC}" dt="2020-06-09T17:58:34.897" v="11" actId="14100"/>
          <ac:picMkLst>
            <pc:docMk/>
            <pc:sldMk cId="3455487900" sldId="257"/>
            <ac:picMk id="5" creationId="{307A1604-B001-444A-8567-9ECEFE9C5A88}"/>
          </ac:picMkLst>
        </pc:picChg>
        <pc:picChg chg="mod">
          <ac:chgData name="Hemant Slant" userId="183e55b3c2d18479" providerId="LiveId" clId="{9A959665-305B-42B6-B33F-CD4F574B5EFC}" dt="2020-06-09T17:58:26.807" v="8" actId="1076"/>
          <ac:picMkLst>
            <pc:docMk/>
            <pc:sldMk cId="3455487900" sldId="257"/>
            <ac:picMk id="6" creationId="{C15FB0C0-51A9-4928-AD0F-DAA30C772602}"/>
          </ac:picMkLst>
        </pc:picChg>
        <pc:picChg chg="mod">
          <ac:chgData name="Hemant Slant" userId="183e55b3c2d18479" providerId="LiveId" clId="{9A959665-305B-42B6-B33F-CD4F574B5EFC}" dt="2020-06-09T17:58:40.009" v="13" actId="14100"/>
          <ac:picMkLst>
            <pc:docMk/>
            <pc:sldMk cId="3455487900" sldId="257"/>
            <ac:picMk id="7" creationId="{1769AB06-BB92-470E-BF4D-172E632A3D92}"/>
          </ac:picMkLst>
        </pc:picChg>
        <pc:picChg chg="mod">
          <ac:chgData name="Hemant Slant" userId="183e55b3c2d18479" providerId="LiveId" clId="{9A959665-305B-42B6-B33F-CD4F574B5EFC}" dt="2020-06-09T18:00:11.480" v="14" actId="1076"/>
          <ac:picMkLst>
            <pc:docMk/>
            <pc:sldMk cId="3455487900" sldId="257"/>
            <ac:picMk id="8" creationId="{5F8F956D-16E0-4BB8-AEA6-1A4A50ECBB40}"/>
          </ac:picMkLst>
        </pc:picChg>
      </pc:sldChg>
      <pc:sldChg chg="modSp mod">
        <pc:chgData name="Hemant Slant" userId="183e55b3c2d18479" providerId="LiveId" clId="{9A959665-305B-42B6-B33F-CD4F574B5EFC}" dt="2020-06-09T18:06:17.705" v="16" actId="1076"/>
        <pc:sldMkLst>
          <pc:docMk/>
          <pc:sldMk cId="1642100220" sldId="258"/>
        </pc:sldMkLst>
        <pc:picChg chg="mod">
          <ac:chgData name="Hemant Slant" userId="183e55b3c2d18479" providerId="LiveId" clId="{9A959665-305B-42B6-B33F-CD4F574B5EFC}" dt="2020-06-09T18:00:22.096" v="15" actId="14100"/>
          <ac:picMkLst>
            <pc:docMk/>
            <pc:sldMk cId="1642100220" sldId="258"/>
            <ac:picMk id="2" creationId="{BC9D63B8-FD5F-430E-852A-E5E98F2AE299}"/>
          </ac:picMkLst>
        </pc:picChg>
        <pc:picChg chg="mod">
          <ac:chgData name="Hemant Slant" userId="183e55b3c2d18479" providerId="LiveId" clId="{9A959665-305B-42B6-B33F-CD4F574B5EFC}" dt="2020-06-09T18:06:17.705" v="16" actId="1076"/>
          <ac:picMkLst>
            <pc:docMk/>
            <pc:sldMk cId="1642100220" sldId="258"/>
            <ac:picMk id="3" creationId="{5D80085E-FB07-4F45-AD5D-FF2B0D451004}"/>
          </ac:picMkLst>
        </pc:picChg>
      </pc:sldChg>
    </pc:docChg>
  </pc:docChgLst>
  <pc:docChgLst>
    <pc:chgData name="Hemant Slant" userId="183e55b3c2d18479" providerId="LiveId" clId="{0BCCE115-DBC2-4FF2-AF3B-3661E132F821}"/>
    <pc:docChg chg="undo custSel modSld">
      <pc:chgData name="Hemant Slant" userId="183e55b3c2d18479" providerId="LiveId" clId="{0BCCE115-DBC2-4FF2-AF3B-3661E132F821}" dt="2020-06-04T18:06:45.324" v="56" actId="14100"/>
      <pc:docMkLst>
        <pc:docMk/>
      </pc:docMkLst>
      <pc:sldChg chg="delSp modSp mod delAnim">
        <pc:chgData name="Hemant Slant" userId="183e55b3c2d18479" providerId="LiveId" clId="{0BCCE115-DBC2-4FF2-AF3B-3661E132F821}" dt="2020-06-04T18:05:39.053" v="35" actId="20577"/>
        <pc:sldMkLst>
          <pc:docMk/>
          <pc:sldMk cId="3036672333" sldId="256"/>
        </pc:sldMkLst>
        <pc:spChg chg="mod">
          <ac:chgData name="Hemant Slant" userId="183e55b3c2d18479" providerId="LiveId" clId="{0BCCE115-DBC2-4FF2-AF3B-3661E132F821}" dt="2020-06-04T18:05:39.053" v="35" actId="20577"/>
          <ac:spMkLst>
            <pc:docMk/>
            <pc:sldMk cId="3036672333" sldId="256"/>
            <ac:spMk id="6" creationId="{D64EA2D0-83EE-4052-8150-05B38787BE3C}"/>
          </ac:spMkLst>
        </pc:spChg>
        <pc:picChg chg="del">
          <ac:chgData name="Hemant Slant" userId="183e55b3c2d18479" providerId="LiveId" clId="{0BCCE115-DBC2-4FF2-AF3B-3661E132F821}" dt="2020-06-04T16:24:10.773" v="8" actId="478"/>
          <ac:picMkLst>
            <pc:docMk/>
            <pc:sldMk cId="3036672333" sldId="256"/>
            <ac:picMk id="2" creationId="{584D45DD-EF45-4280-991F-194B6B8BB143}"/>
          </ac:picMkLst>
        </pc:picChg>
      </pc:sldChg>
      <pc:sldChg chg="addSp delSp modSp mod delAnim">
        <pc:chgData name="Hemant Slant" userId="183e55b3c2d18479" providerId="LiveId" clId="{0BCCE115-DBC2-4FF2-AF3B-3661E132F821}" dt="2020-06-04T18:06:40.996" v="55" actId="14100"/>
        <pc:sldMkLst>
          <pc:docMk/>
          <pc:sldMk cId="3455487900" sldId="257"/>
        </pc:sldMkLst>
        <pc:picChg chg="del">
          <ac:chgData name="Hemant Slant" userId="183e55b3c2d18479" providerId="LiveId" clId="{0BCCE115-DBC2-4FF2-AF3B-3661E132F821}" dt="2020-06-04T16:24:01.481" v="2" actId="478"/>
          <ac:picMkLst>
            <pc:docMk/>
            <pc:sldMk cId="3455487900" sldId="257"/>
            <ac:picMk id="2" creationId="{2F078A9B-D223-433A-ADCA-4BF9123FD6C6}"/>
          </ac:picMkLst>
        </pc:picChg>
        <pc:picChg chg="add del mod">
          <ac:chgData name="Hemant Slant" userId="183e55b3c2d18479" providerId="LiveId" clId="{0BCCE115-DBC2-4FF2-AF3B-3661E132F821}" dt="2020-06-04T18:06:05.267" v="39" actId="21"/>
          <ac:picMkLst>
            <pc:docMk/>
            <pc:sldMk cId="3455487900" sldId="257"/>
            <ac:picMk id="3" creationId="{4E099D32-8BB4-45CE-B7C4-411C2DFD9E5F}"/>
          </ac:picMkLst>
        </pc:picChg>
        <pc:picChg chg="del">
          <ac:chgData name="Hemant Slant" userId="183e55b3c2d18479" providerId="LiveId" clId="{0BCCE115-DBC2-4FF2-AF3B-3661E132F821}" dt="2020-06-04T16:24:03.651" v="3" actId="478"/>
          <ac:picMkLst>
            <pc:docMk/>
            <pc:sldMk cId="3455487900" sldId="257"/>
            <ac:picMk id="3" creationId="{63166B8A-681A-41F9-8B89-8F94DC9FF422}"/>
          </ac:picMkLst>
        </pc:picChg>
        <pc:picChg chg="add mod">
          <ac:chgData name="Hemant Slant" userId="183e55b3c2d18479" providerId="LiveId" clId="{0BCCE115-DBC2-4FF2-AF3B-3661E132F821}" dt="2020-06-04T18:06:40.996" v="55" actId="14100"/>
          <ac:picMkLst>
            <pc:docMk/>
            <pc:sldMk cId="3455487900" sldId="257"/>
            <ac:picMk id="5" creationId="{307A1604-B001-444A-8567-9ECEFE9C5A88}"/>
          </ac:picMkLst>
        </pc:picChg>
        <pc:picChg chg="add mod">
          <ac:chgData name="Hemant Slant" userId="183e55b3c2d18479" providerId="LiveId" clId="{0BCCE115-DBC2-4FF2-AF3B-3661E132F821}" dt="2020-06-04T18:06:35.679" v="53" actId="14100"/>
          <ac:picMkLst>
            <pc:docMk/>
            <pc:sldMk cId="3455487900" sldId="257"/>
            <ac:picMk id="7" creationId="{1769AB06-BB92-470E-BF4D-172E632A3D92}"/>
          </ac:picMkLst>
        </pc:picChg>
        <pc:picChg chg="del">
          <ac:chgData name="Hemant Slant" userId="183e55b3c2d18479" providerId="LiveId" clId="{0BCCE115-DBC2-4FF2-AF3B-3661E132F821}" dt="2020-06-04T16:23:59.082" v="1" actId="478"/>
          <ac:picMkLst>
            <pc:docMk/>
            <pc:sldMk cId="3455487900" sldId="257"/>
            <ac:picMk id="8" creationId="{2E763C56-D515-48DB-829D-0E51969B8DA8}"/>
          </ac:picMkLst>
        </pc:picChg>
        <pc:picChg chg="del">
          <ac:chgData name="Hemant Slant" userId="183e55b3c2d18479" providerId="LiveId" clId="{0BCCE115-DBC2-4FF2-AF3B-3661E132F821}" dt="2020-06-04T16:23:58.457" v="0" actId="478"/>
          <ac:picMkLst>
            <pc:docMk/>
            <pc:sldMk cId="3455487900" sldId="257"/>
            <ac:picMk id="11" creationId="{E7E7EE44-F507-4FB2-A525-0D70E5A23EEC}"/>
          </ac:picMkLst>
        </pc:picChg>
      </pc:sldChg>
      <pc:sldChg chg="addSp delSp modSp mod delAnim">
        <pc:chgData name="Hemant Slant" userId="183e55b3c2d18479" providerId="LiveId" clId="{0BCCE115-DBC2-4FF2-AF3B-3661E132F821}" dt="2020-06-04T18:06:45.324" v="56" actId="14100"/>
        <pc:sldMkLst>
          <pc:docMk/>
          <pc:sldMk cId="1642100220" sldId="258"/>
        </pc:sldMkLst>
        <pc:picChg chg="add mod">
          <ac:chgData name="Hemant Slant" userId="183e55b3c2d18479" providerId="LiveId" clId="{0BCCE115-DBC2-4FF2-AF3B-3661E132F821}" dt="2020-06-04T18:06:45.324" v="56" actId="14100"/>
          <ac:picMkLst>
            <pc:docMk/>
            <pc:sldMk cId="1642100220" sldId="258"/>
            <ac:picMk id="2" creationId="{BC9D63B8-FD5F-430E-852A-E5E98F2AE299}"/>
          </ac:picMkLst>
        </pc:picChg>
        <pc:picChg chg="del">
          <ac:chgData name="Hemant Slant" userId="183e55b3c2d18479" providerId="LiveId" clId="{0BCCE115-DBC2-4FF2-AF3B-3661E132F821}" dt="2020-06-04T16:24:06.801" v="6" actId="478"/>
          <ac:picMkLst>
            <pc:docMk/>
            <pc:sldMk cId="1642100220" sldId="258"/>
            <ac:picMk id="2" creationId="{E587B7AA-6FE2-495C-9C3A-48B179E3E6DD}"/>
          </ac:picMkLst>
        </pc:picChg>
        <pc:picChg chg="del">
          <ac:chgData name="Hemant Slant" userId="183e55b3c2d18479" providerId="LiveId" clId="{0BCCE115-DBC2-4FF2-AF3B-3661E132F821}" dt="2020-06-04T16:24:08.084" v="7" actId="478"/>
          <ac:picMkLst>
            <pc:docMk/>
            <pc:sldMk cId="1642100220" sldId="258"/>
            <ac:picMk id="4" creationId="{34FCF397-7A55-4A6E-AB6C-E56D2C166617}"/>
          </ac:picMkLst>
        </pc:picChg>
        <pc:picChg chg="del">
          <ac:chgData name="Hemant Slant" userId="183e55b3c2d18479" providerId="LiveId" clId="{0BCCE115-DBC2-4FF2-AF3B-3661E132F821}" dt="2020-06-04T16:24:05.922" v="5" actId="478"/>
          <ac:picMkLst>
            <pc:docMk/>
            <pc:sldMk cId="1642100220" sldId="258"/>
            <ac:picMk id="9" creationId="{3CBA3825-3CDE-4559-B718-D2A22F2AE3DB}"/>
          </ac:picMkLst>
        </pc:picChg>
        <pc:picChg chg="del">
          <ac:chgData name="Hemant Slant" userId="183e55b3c2d18479" providerId="LiveId" clId="{0BCCE115-DBC2-4FF2-AF3B-3661E132F821}" dt="2020-06-04T16:24:05.311" v="4" actId="478"/>
          <ac:picMkLst>
            <pc:docMk/>
            <pc:sldMk cId="1642100220" sldId="258"/>
            <ac:picMk id="11" creationId="{49C5F95A-43E2-441A-BC51-F8EC9D0EABD0}"/>
          </ac:picMkLst>
        </pc:picChg>
      </pc:sldChg>
    </pc:docChg>
  </pc:docChgLst>
  <pc:docChgLst>
    <pc:chgData name="Hemant Slant" userId="183e55b3c2d18479" providerId="LiveId" clId="{50D2EA7E-B9F0-4AF7-88A3-CB34EF4E0778}"/>
    <pc:docChg chg="undo custSel addSld modSld modMainMaster">
      <pc:chgData name="Hemant Slant" userId="183e55b3c2d18479" providerId="LiveId" clId="{50D2EA7E-B9F0-4AF7-88A3-CB34EF4E0778}" dt="2020-05-15T20:33:31.940" v="209" actId="478"/>
      <pc:docMkLst>
        <pc:docMk/>
      </pc:docMkLst>
      <pc:sldChg chg="addSp delSp modSp new mod delAnim">
        <pc:chgData name="Hemant Slant" userId="183e55b3c2d18479" providerId="LiveId" clId="{50D2EA7E-B9F0-4AF7-88A3-CB34EF4E0778}" dt="2020-05-13T21:46:51.276" v="179" actId="1076"/>
        <pc:sldMkLst>
          <pc:docMk/>
          <pc:sldMk cId="3036672333" sldId="256"/>
        </pc:sldMkLst>
        <pc:spChg chg="del mod">
          <ac:chgData name="Hemant Slant" userId="183e55b3c2d18479" providerId="LiveId" clId="{50D2EA7E-B9F0-4AF7-88A3-CB34EF4E0778}" dt="2020-05-11T15:18:07.252" v="3" actId="478"/>
          <ac:spMkLst>
            <pc:docMk/>
            <pc:sldMk cId="3036672333" sldId="256"/>
            <ac:spMk id="2" creationId="{9BDB5601-D499-4B5A-85AC-24594324EBD6}"/>
          </ac:spMkLst>
        </pc:spChg>
        <pc:spChg chg="del mod">
          <ac:chgData name="Hemant Slant" userId="183e55b3c2d18479" providerId="LiveId" clId="{50D2EA7E-B9F0-4AF7-88A3-CB34EF4E0778}" dt="2020-05-11T15:18:09.360" v="4" actId="478"/>
          <ac:spMkLst>
            <pc:docMk/>
            <pc:sldMk cId="3036672333" sldId="256"/>
            <ac:spMk id="3" creationId="{28F22BAE-3254-4330-8318-2B9D88F7C643}"/>
          </ac:spMkLst>
        </pc:spChg>
        <pc:spChg chg="add mod">
          <ac:chgData name="Hemant Slant" userId="183e55b3c2d18479" providerId="LiveId" clId="{50D2EA7E-B9F0-4AF7-88A3-CB34EF4E0778}" dt="2020-05-13T18:18:44.944" v="141" actId="20577"/>
          <ac:spMkLst>
            <pc:docMk/>
            <pc:sldMk cId="3036672333" sldId="256"/>
            <ac:spMk id="6" creationId="{D64EA2D0-83EE-4052-8150-05B38787BE3C}"/>
          </ac:spMkLst>
        </pc:spChg>
        <pc:picChg chg="mod">
          <ac:chgData name="Hemant Slant" userId="183e55b3c2d18479" providerId="LiveId" clId="{50D2EA7E-B9F0-4AF7-88A3-CB34EF4E0778}" dt="2020-05-13T21:46:51.276" v="179" actId="1076"/>
          <ac:picMkLst>
            <pc:docMk/>
            <pc:sldMk cId="3036672333" sldId="256"/>
            <ac:picMk id="2" creationId="{7F506392-2649-4F0A-9A96-53560450B317}"/>
          </ac:picMkLst>
        </pc:picChg>
        <pc:picChg chg="del mod">
          <ac:chgData name="Hemant Slant" userId="183e55b3c2d18479" providerId="LiveId" clId="{50D2EA7E-B9F0-4AF7-88A3-CB34EF4E0778}" dt="2020-05-13T18:18:48.481" v="142" actId="478"/>
          <ac:picMkLst>
            <pc:docMk/>
            <pc:sldMk cId="3036672333" sldId="256"/>
            <ac:picMk id="2" creationId="{7FCE8F66-6A7E-43AE-96F4-F6873261DD18}"/>
          </ac:picMkLst>
        </pc:picChg>
        <pc:picChg chg="del mod">
          <ac:chgData name="Hemant Slant" userId="183e55b3c2d18479" providerId="LiveId" clId="{50D2EA7E-B9F0-4AF7-88A3-CB34EF4E0778}" dt="2020-05-13T21:45:16.994" v="178" actId="478"/>
          <ac:picMkLst>
            <pc:docMk/>
            <pc:sldMk cId="3036672333" sldId="256"/>
            <ac:picMk id="3" creationId="{6A72F7AE-899A-4627-B60D-CC6C51B6EB0C}"/>
          </ac:picMkLst>
        </pc:picChg>
        <pc:picChg chg="add mod">
          <ac:chgData name="Hemant Slant" userId="183e55b3c2d18479" providerId="LiveId" clId="{50D2EA7E-B9F0-4AF7-88A3-CB34EF4E0778}" dt="2020-05-11T16:24:21.492" v="32" actId="1076"/>
          <ac:picMkLst>
            <pc:docMk/>
            <pc:sldMk cId="3036672333" sldId="256"/>
            <ac:picMk id="5" creationId="{2F42E479-8044-48FB-B7BF-A138734C1C1C}"/>
          </ac:picMkLst>
        </pc:picChg>
      </pc:sldChg>
      <pc:sldChg chg="addSp delSp modSp new mod delAnim">
        <pc:chgData name="Hemant Slant" userId="183e55b3c2d18479" providerId="LiveId" clId="{50D2EA7E-B9F0-4AF7-88A3-CB34EF4E0778}" dt="2020-05-15T20:33:31.940" v="209" actId="478"/>
        <pc:sldMkLst>
          <pc:docMk/>
          <pc:sldMk cId="3455487900" sldId="257"/>
        </pc:sldMkLst>
        <pc:spChg chg="del">
          <ac:chgData name="Hemant Slant" userId="183e55b3c2d18479" providerId="LiveId" clId="{50D2EA7E-B9F0-4AF7-88A3-CB34EF4E0778}" dt="2020-05-11T15:18:37.451" v="9" actId="478"/>
          <ac:spMkLst>
            <pc:docMk/>
            <pc:sldMk cId="3455487900" sldId="257"/>
            <ac:spMk id="2" creationId="{4E9A118B-CDBB-4399-8BEF-7939B343574C}"/>
          </ac:spMkLst>
        </pc:spChg>
        <pc:spChg chg="del mod">
          <ac:chgData name="Hemant Slant" userId="183e55b3c2d18479" providerId="LiveId" clId="{50D2EA7E-B9F0-4AF7-88A3-CB34EF4E0778}" dt="2020-05-11T15:18:39.857" v="11" actId="478"/>
          <ac:spMkLst>
            <pc:docMk/>
            <pc:sldMk cId="3455487900" sldId="257"/>
            <ac:spMk id="3" creationId="{31078BC1-EFBA-4EFD-8C11-C6D86BE7E98F}"/>
          </ac:spMkLst>
        </pc:spChg>
        <pc:spChg chg="add del mod">
          <ac:chgData name="Hemant Slant" userId="183e55b3c2d18479" providerId="LiveId" clId="{50D2EA7E-B9F0-4AF7-88A3-CB34EF4E0778}" dt="2020-05-13T20:48:20.819" v="165" actId="478"/>
          <ac:spMkLst>
            <pc:docMk/>
            <pc:sldMk cId="3455487900" sldId="257"/>
            <ac:spMk id="3" creationId="{9992E56F-C748-42CA-AD6F-A375DB15DCBC}"/>
          </ac:spMkLst>
        </pc:spChg>
        <pc:picChg chg="del mod">
          <ac:chgData name="Hemant Slant" userId="183e55b3c2d18479" providerId="LiveId" clId="{50D2EA7E-B9F0-4AF7-88A3-CB34EF4E0778}" dt="2020-05-13T21:39:54.664" v="175" actId="478"/>
          <ac:picMkLst>
            <pc:docMk/>
            <pc:sldMk cId="3455487900" sldId="257"/>
            <ac:picMk id="2" creationId="{A0C8B1D7-D573-4F67-BF2C-EFF1ADC1131C}"/>
          </ac:picMkLst>
        </pc:picChg>
        <pc:picChg chg="mod">
          <ac:chgData name="Hemant Slant" userId="183e55b3c2d18479" providerId="LiveId" clId="{50D2EA7E-B9F0-4AF7-88A3-CB34EF4E0778}" dt="2020-05-14T21:45:23.232" v="202" actId="1076"/>
          <ac:picMkLst>
            <pc:docMk/>
            <pc:sldMk cId="3455487900" sldId="257"/>
            <ac:picMk id="2" creationId="{F0412F6B-0E8F-4EC6-9947-FBE9BBD7790F}"/>
          </ac:picMkLst>
        </pc:picChg>
        <pc:picChg chg="mod">
          <ac:chgData name="Hemant Slant" userId="183e55b3c2d18479" providerId="LiveId" clId="{50D2EA7E-B9F0-4AF7-88A3-CB34EF4E0778}" dt="2020-05-15T20:33:29.977" v="208" actId="1076"/>
          <ac:picMkLst>
            <pc:docMk/>
            <pc:sldMk cId="3455487900" sldId="257"/>
            <ac:picMk id="3" creationId="{1577CF6E-B9D9-480B-AF2F-760C812B8DC3}"/>
          </ac:picMkLst>
        </pc:picChg>
        <pc:picChg chg="del">
          <ac:chgData name="Hemant Slant" userId="183e55b3c2d18479" providerId="LiveId" clId="{50D2EA7E-B9F0-4AF7-88A3-CB34EF4E0778}" dt="2020-05-13T18:26:00.854" v="148" actId="478"/>
          <ac:picMkLst>
            <pc:docMk/>
            <pc:sldMk cId="3455487900" sldId="257"/>
            <ac:picMk id="3" creationId="{C3AD70A0-28D3-48BA-8AE3-7FC74F91D791}"/>
          </ac:picMkLst>
        </pc:picChg>
        <pc:picChg chg="add mod">
          <ac:chgData name="Hemant Slant" userId="183e55b3c2d18479" providerId="LiveId" clId="{50D2EA7E-B9F0-4AF7-88A3-CB34EF4E0778}" dt="2020-05-13T21:51:58.733" v="183" actId="1076"/>
          <ac:picMkLst>
            <pc:docMk/>
            <pc:sldMk cId="3455487900" sldId="257"/>
            <ac:picMk id="5" creationId="{4422E099-293C-49A7-BFE2-03450E42D5D8}"/>
          </ac:picMkLst>
        </pc:picChg>
        <pc:picChg chg="add del mod">
          <ac:chgData name="Hemant Slant" userId="183e55b3c2d18479" providerId="LiveId" clId="{50D2EA7E-B9F0-4AF7-88A3-CB34EF4E0778}" dt="2020-05-13T20:50:09.874" v="168" actId="478"/>
          <ac:picMkLst>
            <pc:docMk/>
            <pc:sldMk cId="3455487900" sldId="257"/>
            <ac:picMk id="6" creationId="{B056D8BE-7DFE-4CCD-BEDE-4381A60850FC}"/>
          </ac:picMkLst>
        </pc:picChg>
        <pc:picChg chg="add mod">
          <ac:chgData name="Hemant Slant" userId="183e55b3c2d18479" providerId="LiveId" clId="{50D2EA7E-B9F0-4AF7-88A3-CB34EF4E0778}" dt="2020-05-13T21:54:53.613" v="191" actId="1076"/>
          <ac:picMkLst>
            <pc:docMk/>
            <pc:sldMk cId="3455487900" sldId="257"/>
            <ac:picMk id="7" creationId="{70B5B13F-96CB-4266-A83D-47F5D8F246D4}"/>
          </ac:picMkLst>
        </pc:picChg>
        <pc:picChg chg="add mod">
          <ac:chgData name="Hemant Slant" userId="183e55b3c2d18479" providerId="LiveId" clId="{50D2EA7E-B9F0-4AF7-88A3-CB34EF4E0778}" dt="2020-05-13T21:54:56.229" v="192" actId="1076"/>
          <ac:picMkLst>
            <pc:docMk/>
            <pc:sldMk cId="3455487900" sldId="257"/>
            <ac:picMk id="8" creationId="{B60003B2-D60B-4B98-A74A-A50927FFCE08}"/>
          </ac:picMkLst>
        </pc:picChg>
        <pc:picChg chg="del mod">
          <ac:chgData name="Hemant Slant" userId="183e55b3c2d18479" providerId="LiveId" clId="{50D2EA7E-B9F0-4AF7-88A3-CB34EF4E0778}" dt="2020-05-13T21:50:04.054" v="181" actId="478"/>
          <ac:picMkLst>
            <pc:docMk/>
            <pc:sldMk cId="3455487900" sldId="257"/>
            <ac:picMk id="9" creationId="{03B8050A-B7AD-4033-8808-3FBE8AB13766}"/>
          </ac:picMkLst>
        </pc:picChg>
        <pc:picChg chg="add del mod">
          <ac:chgData name="Hemant Slant" userId="183e55b3c2d18479" providerId="LiveId" clId="{50D2EA7E-B9F0-4AF7-88A3-CB34EF4E0778}" dt="2020-05-13T10:03:53.851" v="75" actId="21"/>
          <ac:picMkLst>
            <pc:docMk/>
            <pc:sldMk cId="3455487900" sldId="257"/>
            <ac:picMk id="9" creationId="{64D5F1C5-3169-4145-8111-B6A666F409AE}"/>
          </ac:picMkLst>
        </pc:picChg>
        <pc:picChg chg="del mod">
          <ac:chgData name="Hemant Slant" userId="183e55b3c2d18479" providerId="LiveId" clId="{50D2EA7E-B9F0-4AF7-88A3-CB34EF4E0778}" dt="2020-05-15T20:33:31.940" v="209" actId="478"/>
          <ac:picMkLst>
            <pc:docMk/>
            <pc:sldMk cId="3455487900" sldId="257"/>
            <ac:picMk id="10" creationId="{1001A57C-E9A1-4628-B6C7-843102518C98}"/>
          </ac:picMkLst>
        </pc:picChg>
        <pc:picChg chg="del mod">
          <ac:chgData name="Hemant Slant" userId="183e55b3c2d18479" providerId="LiveId" clId="{50D2EA7E-B9F0-4AF7-88A3-CB34EF4E0778}" dt="2020-05-13T21:54:47.045" v="188" actId="478"/>
          <ac:picMkLst>
            <pc:docMk/>
            <pc:sldMk cId="3455487900" sldId="257"/>
            <ac:picMk id="11" creationId="{ECEF3C43-9371-4B82-B7D1-E9AF0169FE60}"/>
          </ac:picMkLst>
        </pc:picChg>
        <pc:picChg chg="mod">
          <ac:chgData name="Hemant Slant" userId="183e55b3c2d18479" providerId="LiveId" clId="{50D2EA7E-B9F0-4AF7-88A3-CB34EF4E0778}" dt="2020-05-13T21:56:42.331" v="193" actId="1076"/>
          <ac:picMkLst>
            <pc:docMk/>
            <pc:sldMk cId="3455487900" sldId="257"/>
            <ac:picMk id="12" creationId="{A3A8B419-52C5-43E2-A0D5-76FF0AA4E6AB}"/>
          </ac:picMkLst>
        </pc:picChg>
        <pc:picChg chg="del mod">
          <ac:chgData name="Hemant Slant" userId="183e55b3c2d18479" providerId="LiveId" clId="{50D2EA7E-B9F0-4AF7-88A3-CB34EF4E0778}" dt="2020-05-14T21:45:25.571" v="203" actId="478"/>
          <ac:picMkLst>
            <pc:docMk/>
            <pc:sldMk cId="3455487900" sldId="257"/>
            <ac:picMk id="13" creationId="{2D0B92E7-1EEE-4338-BBC0-C56AC1A031FE}"/>
          </ac:picMkLst>
        </pc:picChg>
      </pc:sldChg>
      <pc:sldChg chg="addSp delSp modSp new mod">
        <pc:chgData name="Hemant Slant" userId="183e55b3c2d18479" providerId="LiveId" clId="{50D2EA7E-B9F0-4AF7-88A3-CB34EF4E0778}" dt="2020-05-13T22:02:55.004" v="200" actId="1076"/>
        <pc:sldMkLst>
          <pc:docMk/>
          <pc:sldMk cId="1642100220" sldId="258"/>
        </pc:sldMkLst>
        <pc:spChg chg="del">
          <ac:chgData name="Hemant Slant" userId="183e55b3c2d18479" providerId="LiveId" clId="{50D2EA7E-B9F0-4AF7-88A3-CB34EF4E0778}" dt="2020-05-11T15:18:31.179" v="8" actId="478"/>
          <ac:spMkLst>
            <pc:docMk/>
            <pc:sldMk cId="1642100220" sldId="258"/>
            <ac:spMk id="2" creationId="{061B3ABC-A858-43EC-ADF4-7E1F6F4ECE2D}"/>
          </ac:spMkLst>
        </pc:spChg>
        <pc:spChg chg="del">
          <ac:chgData name="Hemant Slant" userId="183e55b3c2d18479" providerId="LiveId" clId="{50D2EA7E-B9F0-4AF7-88A3-CB34EF4E0778}" dt="2020-05-11T15:18:28.671" v="7" actId="478"/>
          <ac:spMkLst>
            <pc:docMk/>
            <pc:sldMk cId="1642100220" sldId="258"/>
            <ac:spMk id="3" creationId="{2EDA0721-02E3-4E5F-A9A2-9C67B56423CB}"/>
          </ac:spMkLst>
        </pc:spChg>
        <pc:spChg chg="add del mod">
          <ac:chgData name="Hemant Slant" userId="183e55b3c2d18479" providerId="LiveId" clId="{50D2EA7E-B9F0-4AF7-88A3-CB34EF4E0778}" dt="2020-05-13T10:04:19.984" v="84" actId="478"/>
          <ac:spMkLst>
            <pc:docMk/>
            <pc:sldMk cId="1642100220" sldId="258"/>
            <ac:spMk id="3" creationId="{56143F25-4FDB-4466-8445-124ED2333F4C}"/>
          </ac:spMkLst>
        </pc:spChg>
        <pc:spChg chg="add mod">
          <ac:chgData name="Hemant Slant" userId="183e55b3c2d18479" providerId="LiveId" clId="{50D2EA7E-B9F0-4AF7-88A3-CB34EF4E0778}" dt="2020-05-13T10:05:51.902" v="101" actId="255"/>
          <ac:spMkLst>
            <pc:docMk/>
            <pc:sldMk cId="1642100220" sldId="258"/>
            <ac:spMk id="4" creationId="{B6A8438B-AAFF-47B1-9D1F-C4CD86E11DB3}"/>
          </ac:spMkLst>
        </pc:spChg>
        <pc:picChg chg="add mod">
          <ac:chgData name="Hemant Slant" userId="183e55b3c2d18479" providerId="LiveId" clId="{50D2EA7E-B9F0-4AF7-88A3-CB34EF4E0778}" dt="2020-05-13T22:02:52.687" v="199" actId="14100"/>
          <ac:picMkLst>
            <pc:docMk/>
            <pc:sldMk cId="1642100220" sldId="258"/>
            <ac:picMk id="2" creationId="{6C1698D2-87D9-4BBC-A901-225E5108CBE1}"/>
          </ac:picMkLst>
        </pc:picChg>
        <pc:picChg chg="mod">
          <ac:chgData name="Hemant Slant" userId="183e55b3c2d18479" providerId="LiveId" clId="{50D2EA7E-B9F0-4AF7-88A3-CB34EF4E0778}" dt="2020-05-13T22:02:55.004" v="200" actId="1076"/>
          <ac:picMkLst>
            <pc:docMk/>
            <pc:sldMk cId="1642100220" sldId="258"/>
            <ac:picMk id="3" creationId="{D714BD81-3575-460A-9D00-83DDB9600134}"/>
          </ac:picMkLst>
        </pc:picChg>
        <pc:picChg chg="add del mod">
          <ac:chgData name="Hemant Slant" userId="183e55b3c2d18479" providerId="LiveId" clId="{50D2EA7E-B9F0-4AF7-88A3-CB34EF4E0778}" dt="2020-05-13T11:55:30.075" v="132" actId="478"/>
          <ac:picMkLst>
            <pc:docMk/>
            <pc:sldMk cId="1642100220" sldId="258"/>
            <ac:picMk id="5" creationId="{C5DE1675-BD3D-47B3-BA7E-D4502730BE1D}"/>
          </ac:picMkLst>
        </pc:picChg>
        <pc:picChg chg="add del mod">
          <ac:chgData name="Hemant Slant" userId="183e55b3c2d18479" providerId="LiveId" clId="{50D2EA7E-B9F0-4AF7-88A3-CB34EF4E0778}" dt="2020-05-13T11:53:20.605" v="124" actId="478"/>
          <ac:picMkLst>
            <pc:docMk/>
            <pc:sldMk cId="1642100220" sldId="258"/>
            <ac:picMk id="6" creationId="{11AE8AC7-4C24-4324-9BB4-C343E98832B0}"/>
          </ac:picMkLst>
        </pc:picChg>
        <pc:picChg chg="add mod">
          <ac:chgData name="Hemant Slant" userId="183e55b3c2d18479" providerId="LiveId" clId="{50D2EA7E-B9F0-4AF7-88A3-CB34EF4E0778}" dt="2020-05-13T11:55:44.354" v="138" actId="1076"/>
          <ac:picMkLst>
            <pc:docMk/>
            <pc:sldMk cId="1642100220" sldId="258"/>
            <ac:picMk id="8" creationId="{0419BC6B-1144-4E06-AEED-8B574969FE60}"/>
          </ac:picMkLst>
        </pc:picChg>
      </pc:sldChg>
      <pc:sldMasterChg chg="modSp modSldLayout">
        <pc:chgData name="Hemant Slant" userId="183e55b3c2d18479" providerId="LiveId" clId="{50D2EA7E-B9F0-4AF7-88A3-CB34EF4E0778}" dt="2020-05-11T15:19:47.587" v="13"/>
        <pc:sldMasterMkLst>
          <pc:docMk/>
          <pc:sldMasterMk cId="2715185558" sldId="2147483660"/>
        </pc:sldMasterMkLst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2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3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4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5" creationId="{00000000-0000-0000-0000-000000000000}"/>
          </ac:spMkLst>
        </pc:spChg>
        <pc:spChg chg="mod">
          <ac:chgData name="Hemant Slant" userId="183e55b3c2d18479" providerId="LiveId" clId="{50D2EA7E-B9F0-4AF7-88A3-CB34EF4E0778}" dt="2020-05-11T15:19:47.587" v="13"/>
          <ac:spMkLst>
            <pc:docMk/>
            <pc:sldMasterMk cId="2715185558" sldId="2147483660"/>
            <ac:spMk id="6" creationId="{00000000-0000-0000-0000-000000000000}"/>
          </ac:spMkLst>
        </pc:sp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950397058" sldId="214748366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950397058" sldId="2147483661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3215185585" sldId="214748366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3215185585" sldId="2147483663"/>
              <ac:spMk id="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627654077" sldId="214748366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627654077" sldId="2147483664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451536449" sldId="214748366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451536449" sldId="2147483665"/>
              <ac:spMk id="6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553152305" sldId="2147483668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553152305" sldId="2147483668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449620544" sldId="2147483669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449620544" sldId="2147483669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379279141" sldId="2147483670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379279141" sldId="2147483670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299656559" sldId="2147483671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299656559" sldId="2147483671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51324549" sldId="2147483672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51324549" sldId="2147483672"/>
              <ac:spMk id="13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18590547" sldId="2147483673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18590547" sldId="2147483673"/>
              <ac:spMk id="4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295401821" sldId="2147483674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8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295401821" sldId="2147483674"/>
              <ac:spMk id="15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1138857521" sldId="2147483675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19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0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1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3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4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5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6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27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1138857521" sldId="2147483675"/>
              <ac:spMk id="30" creationId="{00000000-0000-0000-0000-000000000000}"/>
            </ac:spMkLst>
          </pc:spChg>
        </pc:sldLayoutChg>
        <pc:sldLayoutChg chg="modSp">
          <pc:chgData name="Hemant Slant" userId="183e55b3c2d18479" providerId="LiveId" clId="{50D2EA7E-B9F0-4AF7-88A3-CB34EF4E0778}" dt="2020-05-11T15:19:47.587" v="13"/>
          <pc:sldLayoutMkLst>
            <pc:docMk/>
            <pc:sldMasterMk cId="2715185558" sldId="2147483660"/>
            <pc:sldLayoutMk cId="825020765" sldId="2147483677"/>
          </pc:sldLayoutMkLst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2" creationId="{00000000-0000-0000-0000-000000000000}"/>
            </ac:spMkLst>
          </pc:spChg>
          <pc:spChg chg="mod">
            <ac:chgData name="Hemant Slant" userId="183e55b3c2d18479" providerId="LiveId" clId="{50D2EA7E-B9F0-4AF7-88A3-CB34EF4E0778}" dt="2020-05-11T15:19:47.587" v="13"/>
            <ac:spMkLst>
              <pc:docMk/>
              <pc:sldMasterMk cId="2715185558" sldId="2147483660"/>
              <pc:sldLayoutMk cId="825020765" sldId="2147483677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53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09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42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24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3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10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80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14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5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0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83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0488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0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202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751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69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42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E4ED8-581E-42B1-A937-9A244915654C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5FE70-3915-4B85-A125-962F36E2A7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97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hyperlink" Target="http://mie.ac.mu/curriculum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4a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42E479-8044-48FB-B7BF-A138734C1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0" y="647115"/>
            <a:ext cx="4361535" cy="5776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64EA2D0-83EE-4052-8150-05B38787B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0"/>
            <a:ext cx="6096000" cy="412183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SUNFIELD CITY SCHOOL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1– Français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 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13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Shrutee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 MIE text book part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Pg. 68-70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ubtitle 12">
            <a:extLst>
              <a:ext uri="{FF2B5EF4-FFF2-40B4-BE49-F238E27FC236}">
                <a16:creationId xmlns:a16="http://schemas.microsoft.com/office/drawing/2014/main" id="{59010F58-A908-47CD-9C25-A67D943C5725}"/>
              </a:ext>
            </a:extLst>
          </p:cNvPr>
          <p:cNvSpPr txBox="1">
            <a:spLocks/>
          </p:cNvSpPr>
          <p:nvPr/>
        </p:nvSpPr>
        <p:spPr>
          <a:xfrm>
            <a:off x="5602641" y="5996064"/>
            <a:ext cx="6719274" cy="570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Source1:</a:t>
            </a:r>
            <a:r>
              <a:rPr lang="en-GB">
                <a:hlinkClick r:id="rId5"/>
              </a:rPr>
              <a:t>http://mie.ac.mu/curriculum.html#</a:t>
            </a:r>
            <a:endParaRPr lang="en-GB" u="sng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308295-F301-4F77-A487-0A95B56C7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44493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7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7A1604-B001-444A-8567-9ECEFE9C5A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406" y="0"/>
            <a:ext cx="6180406" cy="6248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69AB06-BB92-470E-BF4D-172E632A3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"/>
            <a:ext cx="6095999" cy="62484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5FB0C0-51A9-4928-AD0F-DAA30C7726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98166" y="6248400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8F956D-16E0-4BB8-AEA6-1A4A50ECBB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04626" y="61487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8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7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10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9D63B8-FD5F-430E-852A-E5E98F2AE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91" y="0"/>
            <a:ext cx="5546568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80085E-FB07-4F45-AD5D-FF2B0D4510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72357" y="3785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4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1036</TotalTime>
  <Words>44</Words>
  <Application>Microsoft Office PowerPoint</Application>
  <PresentationFormat>Widescreen</PresentationFormat>
  <Paragraphs>6</Paragraphs>
  <Slides>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Bookman Old Style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Hemant Slant</cp:lastModifiedBy>
  <cp:revision>14</cp:revision>
  <dcterms:created xsi:type="dcterms:W3CDTF">2020-05-11T15:16:49Z</dcterms:created>
  <dcterms:modified xsi:type="dcterms:W3CDTF">2020-06-09T18:06:22Z</dcterms:modified>
</cp:coreProperties>
</file>