
<file path=[Content_Types].xml><?xml version="1.0" encoding="utf-8"?>
<Types xmlns="http://schemas.openxmlformats.org/package/2006/content-types">
  <Default Extension="png" ContentType="image/png"/>
  <Default Extension="jpeg" ContentType="image/jpeg"/>
  <Default Extension="m4a" ContentType="audio/mp4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3" r:id="rId1"/>
  </p:sldMasterIdLst>
  <p:sldIdLst>
    <p:sldId id="260" r:id="rId2"/>
    <p:sldId id="259" r:id="rId3"/>
    <p:sldId id="257" r:id="rId4"/>
    <p:sldId id="258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5E675-D6A0-43FF-B90D-F73D36C33C99}" type="datetimeFigureOut">
              <a:rPr lang="en-GB" smtClean="0"/>
              <a:t>09/06/2020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C28BF-436B-4F7A-A136-27099EAC81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41698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5E675-D6A0-43FF-B90D-F73D36C33C99}" type="datetimeFigureOut">
              <a:rPr lang="en-GB" smtClean="0"/>
              <a:t>09/06/2020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37AC28BF-436B-4F7A-A136-27099EAC81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89856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5E675-D6A0-43FF-B90D-F73D36C33C99}" type="datetimeFigureOut">
              <a:rPr lang="en-GB" smtClean="0"/>
              <a:t>09/06/2020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C28BF-436B-4F7A-A136-27099EAC81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65694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5E675-D6A0-43FF-B90D-F73D36C33C99}" type="datetimeFigureOut">
              <a:rPr lang="en-GB" smtClean="0"/>
              <a:t>09/06/2020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C28BF-436B-4F7A-A136-27099EAC81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4113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5E675-D6A0-43FF-B90D-F73D36C33C99}" type="datetimeFigureOut">
              <a:rPr lang="en-GB" smtClean="0"/>
              <a:t>09/06/2020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C28BF-436B-4F7A-A136-27099EAC81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52017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5E675-D6A0-43FF-B90D-F73D36C33C99}" type="datetimeFigureOut">
              <a:rPr lang="en-GB" smtClean="0"/>
              <a:t>09/06/2020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C28BF-436B-4F7A-A136-27099EAC81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00929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5E675-D6A0-43FF-B90D-F73D36C33C99}" type="datetimeFigureOut">
              <a:rPr lang="en-GB" smtClean="0"/>
              <a:t>09/06/2020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C28BF-436B-4F7A-A136-27099EAC81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09675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5E675-D6A0-43FF-B90D-F73D36C33C99}" type="datetimeFigureOut">
              <a:rPr lang="en-GB" smtClean="0"/>
              <a:t>09/06/2020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C28BF-436B-4F7A-A136-27099EAC81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3641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5E675-D6A0-43FF-B90D-F73D36C33C99}" type="datetimeFigureOut">
              <a:rPr lang="en-GB" smtClean="0"/>
              <a:t>09/06/2020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C28BF-436B-4F7A-A136-27099EAC81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2649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5E675-D6A0-43FF-B90D-F73D36C33C99}" type="datetimeFigureOut">
              <a:rPr lang="en-GB" smtClean="0"/>
              <a:t>09/06/2020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C28BF-436B-4F7A-A136-27099EAC81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75631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5E675-D6A0-43FF-B90D-F73D36C33C99}" type="datetimeFigureOut">
              <a:rPr lang="en-GB" smtClean="0"/>
              <a:t>09/06/2020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C28BF-436B-4F7A-A136-27099EAC81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82886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5E675-D6A0-43FF-B90D-F73D36C33C99}" type="datetimeFigureOut">
              <a:rPr lang="en-GB" smtClean="0"/>
              <a:t>09/06/2020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C28BF-436B-4F7A-A136-27099EAC81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29682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5E675-D6A0-43FF-B90D-F73D36C33C99}" type="datetimeFigureOut">
              <a:rPr lang="en-GB" smtClean="0"/>
              <a:t>09/06/2020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C28BF-436B-4F7A-A136-27099EAC81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85877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5E675-D6A0-43FF-B90D-F73D36C33C99}" type="datetimeFigureOut">
              <a:rPr lang="en-GB" smtClean="0"/>
              <a:t>09/06/2020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C28BF-436B-4F7A-A136-27099EAC81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21673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5E675-D6A0-43FF-B90D-F73D36C33C99}" type="datetimeFigureOut">
              <a:rPr lang="en-GB" smtClean="0"/>
              <a:t>09/06/2020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C28BF-436B-4F7A-A136-27099EAC81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55083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5E675-D6A0-43FF-B90D-F73D36C33C99}" type="datetimeFigureOut">
              <a:rPr lang="en-GB" smtClean="0"/>
              <a:t>09/06/2020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C28BF-436B-4F7A-A136-27099EAC81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56565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5E675-D6A0-43FF-B90D-F73D36C33C99}" type="datetimeFigureOut">
              <a:rPr lang="en-GB" smtClean="0"/>
              <a:t>09/06/2020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C28BF-436B-4F7A-A136-27099EAC81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73187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CC5E675-D6A0-43FF-B90D-F73D36C33C99}" type="datetimeFigureOut">
              <a:rPr lang="en-GB" smtClean="0"/>
              <a:t>09/06/2020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37AC28BF-436B-4F7A-A136-27099EAC81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5611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  <p:sldLayoutId id="2147483778" r:id="rId5"/>
    <p:sldLayoutId id="2147483779" r:id="rId6"/>
    <p:sldLayoutId id="2147483780" r:id="rId7"/>
    <p:sldLayoutId id="2147483781" r:id="rId8"/>
    <p:sldLayoutId id="2147483782" r:id="rId9"/>
    <p:sldLayoutId id="2147483783" r:id="rId10"/>
    <p:sldLayoutId id="2147483784" r:id="rId11"/>
    <p:sldLayoutId id="2147483785" r:id="rId12"/>
    <p:sldLayoutId id="2147483786" r:id="rId13"/>
    <p:sldLayoutId id="2147483787" r:id="rId14"/>
    <p:sldLayoutId id="2147483788" r:id="rId15"/>
    <p:sldLayoutId id="2147483789" r:id="rId16"/>
    <p:sldLayoutId id="2147483790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media" Target="../media/media3.m4a"/><Relationship Id="rId7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audio" Target="../media/media4.m4a"/><Relationship Id="rId5" Type="http://schemas.microsoft.com/office/2007/relationships/media" Target="../media/media4.m4a"/><Relationship Id="rId10" Type="http://schemas.openxmlformats.org/officeDocument/2006/relationships/image" Target="../media/image3.png"/><Relationship Id="rId4" Type="http://schemas.openxmlformats.org/officeDocument/2006/relationships/audio" Target="../media/media3.m4a"/><Relationship Id="rId9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media" Target="../media/media6.m4a"/><Relationship Id="rId7" Type="http://schemas.openxmlformats.org/officeDocument/2006/relationships/image" Target="../media/image3.pn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6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6.m4a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07/relationships/media" Target="../media/media8.m4a"/><Relationship Id="rId7" Type="http://schemas.openxmlformats.org/officeDocument/2006/relationships/image" Target="../media/image8.png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7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8.m4a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2558" y="557011"/>
            <a:ext cx="3996112" cy="558431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138670" y="685800"/>
            <a:ext cx="6903076" cy="4208172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atin typeface="Calibri" panose="020F0502020204030204" pitchFamily="34" charset="0"/>
              </a:rPr>
              <a:t>Northlands and Sunfield City </a:t>
            </a:r>
            <a:r>
              <a:rPr lang="en-US" b="1" dirty="0" smtClean="0">
                <a:latin typeface="Calibri" panose="020F0502020204030204" pitchFamily="34" charset="0"/>
              </a:rPr>
              <a:t>School</a:t>
            </a:r>
            <a:br>
              <a:rPr lang="en-US" b="1" dirty="0" smtClean="0">
                <a:latin typeface="Calibri" panose="020F0502020204030204" pitchFamily="34" charset="0"/>
              </a:rPr>
            </a:br>
            <a:r>
              <a:rPr lang="en-US" b="1" dirty="0">
                <a:latin typeface="Calibri" panose="020F0502020204030204" pitchFamily="34" charset="0"/>
              </a:rPr>
              <a:t/>
            </a:r>
            <a:br>
              <a:rPr lang="en-US" b="1" dirty="0">
                <a:latin typeface="Calibri" panose="020F0502020204030204" pitchFamily="34" charset="0"/>
              </a:rPr>
            </a:br>
            <a:r>
              <a:rPr lang="en-US" b="1" dirty="0">
                <a:latin typeface="Calibri" panose="020F0502020204030204" pitchFamily="34" charset="0"/>
              </a:rPr>
              <a:t>Grade 1– English Week </a:t>
            </a:r>
            <a:r>
              <a:rPr lang="en-US" b="1" dirty="0" smtClean="0">
                <a:latin typeface="Calibri" panose="020F0502020204030204" pitchFamily="34" charset="0"/>
              </a:rPr>
              <a:t>13</a:t>
            </a:r>
            <a:br>
              <a:rPr lang="en-US" b="1" dirty="0" smtClean="0">
                <a:latin typeface="Calibri" panose="020F0502020204030204" pitchFamily="34" charset="0"/>
              </a:rPr>
            </a:br>
            <a:r>
              <a:rPr lang="en-US" b="1" dirty="0">
                <a:latin typeface="Calibri" panose="020F0502020204030204" pitchFamily="34" charset="0"/>
              </a:rPr>
              <a:t/>
            </a:r>
            <a:br>
              <a:rPr lang="en-US" b="1" dirty="0">
                <a:latin typeface="Calibri" panose="020F0502020204030204" pitchFamily="34" charset="0"/>
              </a:rPr>
            </a:br>
            <a:r>
              <a:rPr lang="en-US" b="1" dirty="0">
                <a:latin typeface="Calibri" panose="020F0502020204030204" pitchFamily="34" charset="0"/>
              </a:rPr>
              <a:t>Unit 3  - Sound </a:t>
            </a:r>
            <a:r>
              <a:rPr lang="en-US" b="1" dirty="0" smtClean="0">
                <a:latin typeface="Calibri" panose="020F0502020204030204" pitchFamily="34" charset="0"/>
              </a:rPr>
              <a:t>/l/ and Evaluation </a:t>
            </a:r>
            <a:r>
              <a:rPr lang="en-US" b="1" dirty="0" smtClean="0">
                <a:latin typeface="Calibri" panose="020F0502020204030204" pitchFamily="34" charset="0"/>
              </a:rPr>
              <a:t>(feelings, games, actions, sound </a:t>
            </a:r>
            <a:r>
              <a:rPr lang="en-US" b="1" dirty="0" smtClean="0">
                <a:latin typeface="Calibri" panose="020F0502020204030204" pitchFamily="34" charset="0"/>
              </a:rPr>
              <a:t>/h/, </a:t>
            </a:r>
            <a:r>
              <a:rPr lang="en-US" b="1" dirty="0" smtClean="0">
                <a:latin typeface="Calibri" panose="020F0502020204030204" pitchFamily="34" charset="0"/>
              </a:rPr>
              <a:t>and </a:t>
            </a:r>
            <a:r>
              <a:rPr lang="en-US" b="1" dirty="0" smtClean="0">
                <a:latin typeface="Calibri" panose="020F0502020204030204" pitchFamily="34" charset="0"/>
              </a:rPr>
              <a:t>pronouns)</a:t>
            </a:r>
            <a:br>
              <a:rPr lang="en-US" b="1" dirty="0" smtClean="0">
                <a:latin typeface="Calibri" panose="020F0502020204030204" pitchFamily="34" charset="0"/>
              </a:rPr>
            </a:br>
            <a:r>
              <a:rPr lang="en-US" b="1" dirty="0">
                <a:latin typeface="Calibri" panose="020F0502020204030204" pitchFamily="34" charset="0"/>
              </a:rPr>
              <a:t/>
            </a:r>
            <a:br>
              <a:rPr lang="en-US" b="1" dirty="0">
                <a:latin typeface="Calibri" panose="020F0502020204030204" pitchFamily="34" charset="0"/>
              </a:rPr>
            </a:br>
            <a:r>
              <a:rPr lang="en-US" b="1" dirty="0">
                <a:latin typeface="Calibri" panose="020F0502020204030204" pitchFamily="34" charset="0"/>
              </a:rPr>
              <a:t>Prepared by Miss Dikshita </a:t>
            </a:r>
            <a:br>
              <a:rPr lang="en-US" b="1" dirty="0">
                <a:latin typeface="Calibri" panose="020F0502020204030204" pitchFamily="34" charset="0"/>
              </a:rPr>
            </a:br>
            <a:endParaRPr lang="en-GB" dirty="0"/>
          </a:p>
        </p:txBody>
      </p:sp>
      <p:pic>
        <p:nvPicPr>
          <p:cNvPr id="3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285408" y="489397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8741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2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37351" y="93600"/>
            <a:ext cx="5242222" cy="669010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79573" y="93600"/>
            <a:ext cx="5379906" cy="6690106"/>
          </a:xfrm>
          <a:prstGeom prst="rect">
            <a:avLst/>
          </a:prstGeom>
        </p:spPr>
      </p:pic>
      <p:pic>
        <p:nvPicPr>
          <p:cNvPr id="7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416560" y="551644"/>
            <a:ext cx="609600" cy="609600"/>
          </a:xfrm>
          <a:prstGeom prst="rect">
            <a:avLst/>
          </a:prstGeom>
        </p:spPr>
      </p:pic>
      <p:pic>
        <p:nvPicPr>
          <p:cNvPr id="9" name="Recorded Sound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491666" y="574183"/>
            <a:ext cx="609600" cy="609600"/>
          </a:xfrm>
          <a:prstGeom prst="rect">
            <a:avLst/>
          </a:prstGeom>
        </p:spPr>
      </p:pic>
      <p:pic>
        <p:nvPicPr>
          <p:cNvPr id="11" name="Recorded Sound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631920" y="328399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74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171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426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57798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62130" y="94626"/>
            <a:ext cx="10200067" cy="6653903"/>
          </a:xfrm>
          <a:prstGeom prst="rect">
            <a:avLst/>
          </a:prstGeom>
        </p:spPr>
      </p:pic>
      <p:pic>
        <p:nvPicPr>
          <p:cNvPr id="3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837386" y="509789"/>
            <a:ext cx="609600" cy="609600"/>
          </a:xfrm>
          <a:prstGeom prst="rect">
            <a:avLst/>
          </a:prstGeom>
        </p:spPr>
      </p:pic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770772" y="50978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92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11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118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62130" y="113025"/>
            <a:ext cx="5184349" cy="663977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46478" y="113025"/>
            <a:ext cx="5170265" cy="6639770"/>
          </a:xfrm>
          <a:prstGeom prst="rect">
            <a:avLst/>
          </a:prstGeom>
        </p:spPr>
      </p:pic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554051" y="2699197"/>
            <a:ext cx="609600" cy="609600"/>
          </a:xfrm>
          <a:prstGeom prst="rect">
            <a:avLst/>
          </a:prstGeom>
        </p:spPr>
      </p:pic>
      <p:pic>
        <p:nvPicPr>
          <p:cNvPr id="6" name="Recorded Sound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229859" y="65145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927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16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597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147</TotalTime>
  <Words>5</Words>
  <Application>Microsoft Office PowerPoint</Application>
  <PresentationFormat>Widescreen</PresentationFormat>
  <Paragraphs>1</Paragraphs>
  <Slides>4</Slides>
  <Notes>0</Notes>
  <HiddenSlides>0</HiddenSlides>
  <MMClips>8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Corbel</vt:lpstr>
      <vt:lpstr>Parallax</vt:lpstr>
      <vt:lpstr>Northlands and Sunfield City School  Grade 1– English Week 13  Unit 3  - Sound /l/ and Evaluation (feelings, games, actions, sound /h/, and pronouns)  Prepared by Miss Dikshita  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DellLaptop</dc:creator>
  <cp:lastModifiedBy>DellLaptop</cp:lastModifiedBy>
  <cp:revision>22</cp:revision>
  <dcterms:created xsi:type="dcterms:W3CDTF">2020-06-08T10:07:45Z</dcterms:created>
  <dcterms:modified xsi:type="dcterms:W3CDTF">2020-06-09T20:37:00Z</dcterms:modified>
</cp:coreProperties>
</file>