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83" d="100"/>
          <a:sy n="83" d="100"/>
        </p:scale>
        <p:origin x="658" y="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mant Slant" userId="183e55b3c2d18479" providerId="LiveId" clId="{48E41336-F9CA-4C84-888D-EABE624371A8}"/>
    <pc:docChg chg="custSel addSld modSld">
      <pc:chgData name="Hemant Slant" userId="183e55b3c2d18479" providerId="LiveId" clId="{48E41336-F9CA-4C84-888D-EABE624371A8}" dt="2020-05-29T17:14:00.605" v="78" actId="1076"/>
      <pc:docMkLst>
        <pc:docMk/>
      </pc:docMkLst>
      <pc:sldChg chg="addSp delSp modSp new mod delAnim">
        <pc:chgData name="Hemant Slant" userId="183e55b3c2d18479" providerId="LiveId" clId="{48E41336-F9CA-4C84-888D-EABE624371A8}" dt="2020-05-29T17:11:34.851" v="76" actId="478"/>
        <pc:sldMkLst>
          <pc:docMk/>
          <pc:sldMk cId="197533538" sldId="256"/>
        </pc:sldMkLst>
        <pc:spChg chg="del mod">
          <ac:chgData name="Hemant Slant" userId="183e55b3c2d18479" providerId="LiveId" clId="{48E41336-F9CA-4C84-888D-EABE624371A8}" dt="2020-05-27T18:31:59.548" v="2" actId="478"/>
          <ac:spMkLst>
            <pc:docMk/>
            <pc:sldMk cId="197533538" sldId="256"/>
            <ac:spMk id="2" creationId="{30364FCA-7E6D-41E4-9FB5-6F5CFE007670}"/>
          </ac:spMkLst>
        </pc:spChg>
        <pc:spChg chg="del mod">
          <ac:chgData name="Hemant Slant" userId="183e55b3c2d18479" providerId="LiveId" clId="{48E41336-F9CA-4C84-888D-EABE624371A8}" dt="2020-05-27T18:32:01.813" v="3" actId="478"/>
          <ac:spMkLst>
            <pc:docMk/>
            <pc:sldMk cId="197533538" sldId="256"/>
            <ac:spMk id="3" creationId="{282D829D-E32A-49FC-BF4A-1140589CB77D}"/>
          </ac:spMkLst>
        </pc:spChg>
        <pc:picChg chg="mod">
          <ac:chgData name="Hemant Slant" userId="183e55b3c2d18479" providerId="LiveId" clId="{48E41336-F9CA-4C84-888D-EABE624371A8}" dt="2020-05-29T17:11:07.245" v="75" actId="1076"/>
          <ac:picMkLst>
            <pc:docMk/>
            <pc:sldMk cId="197533538" sldId="256"/>
            <ac:picMk id="2" creationId="{A26D487D-CBE9-4DD1-BD91-46A5D8BF05A7}"/>
          </ac:picMkLst>
        </pc:picChg>
        <pc:picChg chg="add mod">
          <ac:chgData name="Hemant Slant" userId="183e55b3c2d18479" providerId="LiveId" clId="{48E41336-F9CA-4C84-888D-EABE624371A8}" dt="2020-05-27T18:33:21.164" v="32" actId="14100"/>
          <ac:picMkLst>
            <pc:docMk/>
            <pc:sldMk cId="197533538" sldId="256"/>
            <ac:picMk id="5" creationId="{87601587-83D3-405E-A6FA-4C9439F03FD9}"/>
          </ac:picMkLst>
        </pc:picChg>
        <pc:picChg chg="add mod">
          <ac:chgData name="Hemant Slant" userId="183e55b3c2d18479" providerId="LiveId" clId="{48E41336-F9CA-4C84-888D-EABE624371A8}" dt="2020-05-27T18:33:24.101" v="33" actId="14100"/>
          <ac:picMkLst>
            <pc:docMk/>
            <pc:sldMk cId="197533538" sldId="256"/>
            <ac:picMk id="7" creationId="{37755D1F-5534-4F6E-8EB6-E7BB9EAFD196}"/>
          </ac:picMkLst>
        </pc:picChg>
        <pc:picChg chg="add mod">
          <ac:chgData name="Hemant Slant" userId="183e55b3c2d18479" providerId="LiveId" clId="{48E41336-F9CA-4C84-888D-EABE624371A8}" dt="2020-05-27T18:33:13.188" v="29" actId="14100"/>
          <ac:picMkLst>
            <pc:docMk/>
            <pc:sldMk cId="197533538" sldId="256"/>
            <ac:picMk id="9" creationId="{3DFD0F71-8B60-452A-9E70-EB4E0730595D}"/>
          </ac:picMkLst>
        </pc:picChg>
        <pc:picChg chg="mod">
          <ac:chgData name="Hemant Slant" userId="183e55b3c2d18479" providerId="LiveId" clId="{48E41336-F9CA-4C84-888D-EABE624371A8}" dt="2020-05-27T21:58:25.320" v="52" actId="1076"/>
          <ac:picMkLst>
            <pc:docMk/>
            <pc:sldMk cId="197533538" sldId="256"/>
            <ac:picMk id="10" creationId="{26FC7133-A325-4D61-AF05-D4ECEAF0F4C0}"/>
          </ac:picMkLst>
        </pc:picChg>
        <pc:picChg chg="mod">
          <ac:chgData name="Hemant Slant" userId="183e55b3c2d18479" providerId="LiveId" clId="{48E41336-F9CA-4C84-888D-EABE624371A8}" dt="2020-05-27T22:01:36.957" v="53" actId="1076"/>
          <ac:picMkLst>
            <pc:docMk/>
            <pc:sldMk cId="197533538" sldId="256"/>
            <ac:picMk id="11" creationId="{B9EA5070-B903-4E9E-A74A-F7B25EBCD1A9}"/>
          </ac:picMkLst>
        </pc:picChg>
        <pc:picChg chg="del">
          <ac:chgData name="Hemant Slant" userId="183e55b3c2d18479" providerId="LiveId" clId="{48E41336-F9CA-4C84-888D-EABE624371A8}" dt="2020-05-27T22:02:35.860" v="54" actId="478"/>
          <ac:picMkLst>
            <pc:docMk/>
            <pc:sldMk cId="197533538" sldId="256"/>
            <ac:picMk id="12" creationId="{60BE0486-DDA4-4B36-8728-0454DDEEC646}"/>
          </ac:picMkLst>
        </pc:picChg>
        <pc:picChg chg="del mod">
          <ac:chgData name="Hemant Slant" userId="183e55b3c2d18479" providerId="LiveId" clId="{48E41336-F9CA-4C84-888D-EABE624371A8}" dt="2020-05-27T22:07:19.500" v="59" actId="21"/>
          <ac:picMkLst>
            <pc:docMk/>
            <pc:sldMk cId="197533538" sldId="256"/>
            <ac:picMk id="13" creationId="{FF196600-B41D-4D3F-9137-1D5F1159955F}"/>
          </ac:picMkLst>
        </pc:picChg>
        <pc:picChg chg="del mod">
          <ac:chgData name="Hemant Slant" userId="183e55b3c2d18479" providerId="LiveId" clId="{48E41336-F9CA-4C84-888D-EABE624371A8}" dt="2020-05-29T17:11:34.851" v="76" actId="478"/>
          <ac:picMkLst>
            <pc:docMk/>
            <pc:sldMk cId="197533538" sldId="256"/>
            <ac:picMk id="14" creationId="{D7D46DBC-4E53-4E82-854D-CDD55F2268FF}"/>
          </ac:picMkLst>
        </pc:picChg>
      </pc:sldChg>
      <pc:sldChg chg="addSp delSp modSp add mod delAnim">
        <pc:chgData name="Hemant Slant" userId="183e55b3c2d18479" providerId="LiveId" clId="{48E41336-F9CA-4C84-888D-EABE624371A8}" dt="2020-05-29T17:14:00.605" v="78" actId="1076"/>
        <pc:sldMkLst>
          <pc:docMk/>
          <pc:sldMk cId="1436579034" sldId="257"/>
        </pc:sldMkLst>
        <pc:picChg chg="mod">
          <ac:chgData name="Hemant Slant" userId="183e55b3c2d18479" providerId="LiveId" clId="{48E41336-F9CA-4C84-888D-EABE624371A8}" dt="2020-05-29T17:14:00.605" v="78" actId="1076"/>
          <ac:picMkLst>
            <pc:docMk/>
            <pc:sldMk cId="1436579034" sldId="257"/>
            <ac:picMk id="2" creationId="{F1A74ACC-EC33-47C6-82B2-30B95A4357BE}"/>
          </ac:picMkLst>
        </pc:picChg>
        <pc:picChg chg="add mod">
          <ac:chgData name="Hemant Slant" userId="183e55b3c2d18479" providerId="LiveId" clId="{48E41336-F9CA-4C84-888D-EABE624371A8}" dt="2020-05-27T18:34:05.032" v="46" actId="14100"/>
          <ac:picMkLst>
            <pc:docMk/>
            <pc:sldMk cId="1436579034" sldId="257"/>
            <ac:picMk id="3" creationId="{C853D5C4-AB20-42D7-9E8E-5D8223808F4C}"/>
          </ac:picMkLst>
        </pc:picChg>
        <pc:picChg chg="add mod">
          <ac:chgData name="Hemant Slant" userId="183e55b3c2d18479" providerId="LiveId" clId="{48E41336-F9CA-4C84-888D-EABE624371A8}" dt="2020-05-27T18:33:57.642" v="44" actId="14100"/>
          <ac:picMkLst>
            <pc:docMk/>
            <pc:sldMk cId="1436579034" sldId="257"/>
            <ac:picMk id="5" creationId="{B35B0810-6C56-4A6A-A079-2E2D88B1973F}"/>
          </ac:picMkLst>
        </pc:picChg>
        <pc:picChg chg="del mod">
          <ac:chgData name="Hemant Slant" userId="183e55b3c2d18479" providerId="LiveId" clId="{48E41336-F9CA-4C84-888D-EABE624371A8}" dt="2020-05-29T17:13:56.757" v="77" actId="478"/>
          <ac:picMkLst>
            <pc:docMk/>
            <pc:sldMk cId="1436579034" sldId="257"/>
            <ac:picMk id="6" creationId="{FCF0FB4A-247B-4703-8FEE-0712DBCF1E7B}"/>
          </ac:picMkLst>
        </pc:picChg>
        <pc:picChg chg="mod">
          <ac:chgData name="Hemant Slant" userId="183e55b3c2d18479" providerId="LiveId" clId="{48E41336-F9CA-4C84-888D-EABE624371A8}" dt="2020-05-27T22:19:49.804" v="65" actId="1076"/>
          <ac:picMkLst>
            <pc:docMk/>
            <pc:sldMk cId="1436579034" sldId="257"/>
            <ac:picMk id="7" creationId="{AAAD249F-0007-4CC9-9597-5C6D09E65883}"/>
          </ac:picMkLst>
        </pc:picChg>
      </pc:sldChg>
      <pc:sldChg chg="addSp delSp modSp add mod delAnim modAnim">
        <pc:chgData name="Hemant Slant" userId="183e55b3c2d18479" providerId="LiveId" clId="{48E41336-F9CA-4C84-888D-EABE624371A8}" dt="2020-05-29T10:06:18.664" v="73" actId="14100"/>
        <pc:sldMkLst>
          <pc:docMk/>
          <pc:sldMk cId="1333457497" sldId="258"/>
        </pc:sldMkLst>
        <pc:picChg chg="add mod">
          <ac:chgData name="Hemant Slant" userId="183e55b3c2d18479" providerId="LiveId" clId="{48E41336-F9CA-4C84-888D-EABE624371A8}" dt="2020-05-29T10:06:18.664" v="73" actId="14100"/>
          <ac:picMkLst>
            <pc:docMk/>
            <pc:sldMk cId="1333457497" sldId="258"/>
            <ac:picMk id="2" creationId="{7A53E1C4-A75E-4C64-99D7-9A2F2B22EA87}"/>
          </ac:picMkLst>
        </pc:picChg>
        <pc:picChg chg="add mod">
          <ac:chgData name="Hemant Slant" userId="183e55b3c2d18479" providerId="LiveId" clId="{48E41336-F9CA-4C84-888D-EABE624371A8}" dt="2020-05-27T19:17:41.282" v="51" actId="14100"/>
          <ac:picMkLst>
            <pc:docMk/>
            <pc:sldMk cId="1333457497" sldId="258"/>
            <ac:picMk id="3" creationId="{2A4536DB-46D1-481F-A8CC-3DB4625B5E28}"/>
          </ac:picMkLst>
        </pc:picChg>
        <pc:picChg chg="add del mod">
          <ac:chgData name="Hemant Slant" userId="183e55b3c2d18479" providerId="LiveId" clId="{48E41336-F9CA-4C84-888D-EABE624371A8}" dt="2020-05-27T22:07:33.015" v="62" actId="21"/>
          <ac:picMkLst>
            <pc:docMk/>
            <pc:sldMk cId="1333457497" sldId="258"/>
            <ac:picMk id="4" creationId="{43623D6A-509C-4FD0-89E5-13682EE42D02}"/>
          </ac:picMkLst>
        </pc:picChg>
      </pc:sldChg>
    </pc:docChg>
  </pc:docChgLst>
  <pc:docChgLst>
    <pc:chgData name="Hemant Slant" userId="183e55b3c2d18479" providerId="LiveId" clId="{D9A7EF6E-B062-4A87-A4FF-7D1AE9E852E0}"/>
    <pc:docChg chg="custSel modSld">
      <pc:chgData name="Hemant Slant" userId="183e55b3c2d18479" providerId="LiveId" clId="{D9A7EF6E-B062-4A87-A4FF-7D1AE9E852E0}" dt="2020-06-03T15:18:41.868" v="11" actId="478"/>
      <pc:docMkLst>
        <pc:docMk/>
      </pc:docMkLst>
      <pc:sldChg chg="delSp mod delAnim">
        <pc:chgData name="Hemant Slant" userId="183e55b3c2d18479" providerId="LiveId" clId="{D9A7EF6E-B062-4A87-A4FF-7D1AE9E852E0}" dt="2020-06-03T15:18:36.056" v="9" actId="478"/>
        <pc:sldMkLst>
          <pc:docMk/>
          <pc:sldMk cId="197533538" sldId="256"/>
        </pc:sldMkLst>
        <pc:picChg chg="del">
          <ac:chgData name="Hemant Slant" userId="183e55b3c2d18479" providerId="LiveId" clId="{D9A7EF6E-B062-4A87-A4FF-7D1AE9E852E0}" dt="2020-06-03T15:18:32.155" v="7" actId="478"/>
          <ac:picMkLst>
            <pc:docMk/>
            <pc:sldMk cId="197533538" sldId="256"/>
            <ac:picMk id="2" creationId="{A26D487D-CBE9-4DD1-BD91-46A5D8BF05A7}"/>
          </ac:picMkLst>
        </pc:picChg>
        <pc:picChg chg="del">
          <ac:chgData name="Hemant Slant" userId="183e55b3c2d18479" providerId="LiveId" clId="{D9A7EF6E-B062-4A87-A4FF-7D1AE9E852E0}" dt="2020-06-03T15:18:24.987" v="4" actId="478"/>
          <ac:picMkLst>
            <pc:docMk/>
            <pc:sldMk cId="197533538" sldId="256"/>
            <ac:picMk id="5" creationId="{87601587-83D3-405E-A6FA-4C9439F03FD9}"/>
          </ac:picMkLst>
        </pc:picChg>
        <pc:picChg chg="del">
          <ac:chgData name="Hemant Slant" userId="183e55b3c2d18479" providerId="LiveId" clId="{D9A7EF6E-B062-4A87-A4FF-7D1AE9E852E0}" dt="2020-06-03T15:18:29.074" v="6" actId="478"/>
          <ac:picMkLst>
            <pc:docMk/>
            <pc:sldMk cId="197533538" sldId="256"/>
            <ac:picMk id="7" creationId="{37755D1F-5534-4F6E-8EB6-E7BB9EAFD196}"/>
          </ac:picMkLst>
        </pc:picChg>
        <pc:picChg chg="del">
          <ac:chgData name="Hemant Slant" userId="183e55b3c2d18479" providerId="LiveId" clId="{D9A7EF6E-B062-4A87-A4FF-7D1AE9E852E0}" dt="2020-06-03T15:18:27.108" v="5" actId="478"/>
          <ac:picMkLst>
            <pc:docMk/>
            <pc:sldMk cId="197533538" sldId="256"/>
            <ac:picMk id="9" creationId="{3DFD0F71-8B60-452A-9E70-EB4E0730595D}"/>
          </ac:picMkLst>
        </pc:picChg>
        <pc:picChg chg="del">
          <ac:chgData name="Hemant Slant" userId="183e55b3c2d18479" providerId="LiveId" clId="{D9A7EF6E-B062-4A87-A4FF-7D1AE9E852E0}" dt="2020-06-03T15:18:36.056" v="9" actId="478"/>
          <ac:picMkLst>
            <pc:docMk/>
            <pc:sldMk cId="197533538" sldId="256"/>
            <ac:picMk id="10" creationId="{26FC7133-A325-4D61-AF05-D4ECEAF0F4C0}"/>
          </ac:picMkLst>
        </pc:picChg>
        <pc:picChg chg="del">
          <ac:chgData name="Hemant Slant" userId="183e55b3c2d18479" providerId="LiveId" clId="{D9A7EF6E-B062-4A87-A4FF-7D1AE9E852E0}" dt="2020-06-03T15:18:34.482" v="8" actId="478"/>
          <ac:picMkLst>
            <pc:docMk/>
            <pc:sldMk cId="197533538" sldId="256"/>
            <ac:picMk id="11" creationId="{B9EA5070-B903-4E9E-A74A-F7B25EBCD1A9}"/>
          </ac:picMkLst>
        </pc:picChg>
      </pc:sldChg>
      <pc:sldChg chg="delSp mod delAnim">
        <pc:chgData name="Hemant Slant" userId="183e55b3c2d18479" providerId="LiveId" clId="{D9A7EF6E-B062-4A87-A4FF-7D1AE9E852E0}" dt="2020-06-03T15:18:41.868" v="11" actId="478"/>
        <pc:sldMkLst>
          <pc:docMk/>
          <pc:sldMk cId="1436579034" sldId="257"/>
        </pc:sldMkLst>
        <pc:picChg chg="del">
          <ac:chgData name="Hemant Slant" userId="183e55b3c2d18479" providerId="LiveId" clId="{D9A7EF6E-B062-4A87-A4FF-7D1AE9E852E0}" dt="2020-06-03T15:18:39.140" v="10" actId="478"/>
          <ac:picMkLst>
            <pc:docMk/>
            <pc:sldMk cId="1436579034" sldId="257"/>
            <ac:picMk id="2" creationId="{F1A74ACC-EC33-47C6-82B2-30B95A4357BE}"/>
          </ac:picMkLst>
        </pc:picChg>
        <pc:picChg chg="del">
          <ac:chgData name="Hemant Slant" userId="183e55b3c2d18479" providerId="LiveId" clId="{D9A7EF6E-B062-4A87-A4FF-7D1AE9E852E0}" dt="2020-06-03T15:18:20.107" v="2" actId="478"/>
          <ac:picMkLst>
            <pc:docMk/>
            <pc:sldMk cId="1436579034" sldId="257"/>
            <ac:picMk id="3" creationId="{C853D5C4-AB20-42D7-9E8E-5D8223808F4C}"/>
          </ac:picMkLst>
        </pc:picChg>
        <pc:picChg chg="del">
          <ac:chgData name="Hemant Slant" userId="183e55b3c2d18479" providerId="LiveId" clId="{D9A7EF6E-B062-4A87-A4FF-7D1AE9E852E0}" dt="2020-06-03T15:18:22.035" v="3" actId="478"/>
          <ac:picMkLst>
            <pc:docMk/>
            <pc:sldMk cId="1436579034" sldId="257"/>
            <ac:picMk id="5" creationId="{B35B0810-6C56-4A6A-A079-2E2D88B1973F}"/>
          </ac:picMkLst>
        </pc:picChg>
        <pc:picChg chg="del">
          <ac:chgData name="Hemant Slant" userId="183e55b3c2d18479" providerId="LiveId" clId="{D9A7EF6E-B062-4A87-A4FF-7D1AE9E852E0}" dt="2020-06-03T15:18:41.868" v="11" actId="478"/>
          <ac:picMkLst>
            <pc:docMk/>
            <pc:sldMk cId="1436579034" sldId="257"/>
            <ac:picMk id="7" creationId="{AAAD249F-0007-4CC9-9597-5C6D09E65883}"/>
          </ac:picMkLst>
        </pc:picChg>
      </pc:sldChg>
      <pc:sldChg chg="delSp mod delAnim">
        <pc:chgData name="Hemant Slant" userId="183e55b3c2d18479" providerId="LiveId" clId="{D9A7EF6E-B062-4A87-A4FF-7D1AE9E852E0}" dt="2020-06-03T15:18:17.101" v="1" actId="478"/>
        <pc:sldMkLst>
          <pc:docMk/>
          <pc:sldMk cId="1333457497" sldId="258"/>
        </pc:sldMkLst>
        <pc:picChg chg="del">
          <ac:chgData name="Hemant Slant" userId="183e55b3c2d18479" providerId="LiveId" clId="{D9A7EF6E-B062-4A87-A4FF-7D1AE9E852E0}" dt="2020-06-03T15:18:14.303" v="0" actId="478"/>
          <ac:picMkLst>
            <pc:docMk/>
            <pc:sldMk cId="1333457497" sldId="258"/>
            <ac:picMk id="2" creationId="{7A53E1C4-A75E-4C64-99D7-9A2F2B22EA87}"/>
          </ac:picMkLst>
        </pc:picChg>
        <pc:picChg chg="del">
          <ac:chgData name="Hemant Slant" userId="183e55b3c2d18479" providerId="LiveId" clId="{D9A7EF6E-B062-4A87-A4FF-7D1AE9E852E0}" dt="2020-06-03T15:18:17.101" v="1" actId="478"/>
          <ac:picMkLst>
            <pc:docMk/>
            <pc:sldMk cId="1333457497" sldId="258"/>
            <ac:picMk id="3" creationId="{2A4536DB-46D1-481F-A8CC-3DB4625B5E28}"/>
          </ac:picMkLst>
        </pc:picChg>
      </pc:sldChg>
    </pc:docChg>
  </pc:docChgLst>
  <pc:docChgLst>
    <pc:chgData name="Hemant Slant" userId="183e55b3c2d18479" providerId="LiveId" clId="{BF9D8951-D5A2-47FF-9D50-CD830018B75E}"/>
    <pc:docChg chg="undo custSel delSld modSld">
      <pc:chgData name="Hemant Slant" userId="183e55b3c2d18479" providerId="LiveId" clId="{BF9D8951-D5A2-47FF-9D50-CD830018B75E}" dt="2020-06-05T11:15:25.291" v="75" actId="1076"/>
      <pc:docMkLst>
        <pc:docMk/>
      </pc:docMkLst>
      <pc:sldChg chg="addSp delSp modSp mod delAnim">
        <pc:chgData name="Hemant Slant" userId="183e55b3c2d18479" providerId="LiveId" clId="{BF9D8951-D5A2-47FF-9D50-CD830018B75E}" dt="2020-06-05T11:15:25.291" v="75" actId="1076"/>
        <pc:sldMkLst>
          <pc:docMk/>
          <pc:sldMk cId="197533538" sldId="256"/>
        </pc:sldMkLst>
        <pc:picChg chg="del">
          <ac:chgData name="Hemant Slant" userId="183e55b3c2d18479" providerId="LiveId" clId="{BF9D8951-D5A2-47FF-9D50-CD830018B75E}" dt="2020-06-04T19:57:19.749" v="19" actId="478"/>
          <ac:picMkLst>
            <pc:docMk/>
            <pc:sldMk cId="197533538" sldId="256"/>
            <ac:picMk id="2" creationId="{256CFC40-3E3C-470C-9683-9F1CF328DC36}"/>
          </ac:picMkLst>
        </pc:picChg>
        <pc:picChg chg="add del mod">
          <ac:chgData name="Hemant Slant" userId="183e55b3c2d18479" providerId="LiveId" clId="{BF9D8951-D5A2-47FF-9D50-CD830018B75E}" dt="2020-06-04T21:14:54.261" v="21" actId="478"/>
          <ac:picMkLst>
            <pc:docMk/>
            <pc:sldMk cId="197533538" sldId="256"/>
            <ac:picMk id="3" creationId="{93FF8314-943A-4FF5-BC65-C06981577ACF}"/>
          </ac:picMkLst>
        </pc:picChg>
        <pc:picChg chg="add del mod">
          <ac:chgData name="Hemant Slant" userId="183e55b3c2d18479" providerId="LiveId" clId="{BF9D8951-D5A2-47FF-9D50-CD830018B75E}" dt="2020-06-05T10:59:39.756" v="42" actId="478"/>
          <ac:picMkLst>
            <pc:docMk/>
            <pc:sldMk cId="197533538" sldId="256"/>
            <ac:picMk id="3" creationId="{FB77ACAA-9392-4165-A3D3-48F8AB75F341}"/>
          </ac:picMkLst>
        </pc:picChg>
        <pc:picChg chg="del">
          <ac:chgData name="Hemant Slant" userId="183e55b3c2d18479" providerId="LiveId" clId="{BF9D8951-D5A2-47FF-9D50-CD830018B75E}" dt="2020-06-05T10:53:34.158" v="40" actId="478"/>
          <ac:picMkLst>
            <pc:docMk/>
            <pc:sldMk cId="197533538" sldId="256"/>
            <ac:picMk id="4" creationId="{51351C1C-C157-499F-AEF3-20F678A3E0DA}"/>
          </ac:picMkLst>
        </pc:picChg>
        <pc:picChg chg="add del mod">
          <ac:chgData name="Hemant Slant" userId="183e55b3c2d18479" providerId="LiveId" clId="{BF9D8951-D5A2-47FF-9D50-CD830018B75E}" dt="2020-06-05T10:50:19.126" v="32" actId="478"/>
          <ac:picMkLst>
            <pc:docMk/>
            <pc:sldMk cId="197533538" sldId="256"/>
            <ac:picMk id="5" creationId="{A577CA74-4FC4-4DE3-B6E3-C29392AD75F1}"/>
          </ac:picMkLst>
        </pc:picChg>
        <pc:picChg chg="add mod">
          <ac:chgData name="Hemant Slant" userId="183e55b3c2d18479" providerId="LiveId" clId="{BF9D8951-D5A2-47FF-9D50-CD830018B75E}" dt="2020-06-04T21:19:06.511" v="28" actId="14100"/>
          <ac:picMkLst>
            <pc:docMk/>
            <pc:sldMk cId="197533538" sldId="256"/>
            <ac:picMk id="6" creationId="{F79ACC08-7106-4030-8CE5-FB2E31A7C8AC}"/>
          </ac:picMkLst>
        </pc:picChg>
        <pc:picChg chg="mod">
          <ac:chgData name="Hemant Slant" userId="183e55b3c2d18479" providerId="LiveId" clId="{BF9D8951-D5A2-47FF-9D50-CD830018B75E}" dt="2020-06-04T21:19:12.609" v="29" actId="1076"/>
          <ac:picMkLst>
            <pc:docMk/>
            <pc:sldMk cId="197533538" sldId="256"/>
            <ac:picMk id="7" creationId="{D77C0CB6-6592-4D13-BC0F-2DD1AC866D2D}"/>
          </ac:picMkLst>
        </pc:picChg>
        <pc:picChg chg="add mod">
          <ac:chgData name="Hemant Slant" userId="183e55b3c2d18479" providerId="LiveId" clId="{BF9D8951-D5A2-47FF-9D50-CD830018B75E}" dt="2020-06-05T10:59:49.604" v="47" actId="14100"/>
          <ac:picMkLst>
            <pc:docMk/>
            <pc:sldMk cId="197533538" sldId="256"/>
            <ac:picMk id="9" creationId="{BEB43326-84A4-4638-BDB0-EFAFA35E9D57}"/>
          </ac:picMkLst>
        </pc:picChg>
        <pc:picChg chg="del mod">
          <ac:chgData name="Hemant Slant" userId="183e55b3c2d18479" providerId="LiveId" clId="{BF9D8951-D5A2-47FF-9D50-CD830018B75E}" dt="2020-06-05T11:12:31.524" v="74" actId="478"/>
          <ac:picMkLst>
            <pc:docMk/>
            <pc:sldMk cId="197533538" sldId="256"/>
            <ac:picMk id="10" creationId="{F091EA89-D867-429F-95F1-B38F15109403}"/>
          </ac:picMkLst>
        </pc:picChg>
        <pc:picChg chg="mod">
          <ac:chgData name="Hemant Slant" userId="183e55b3c2d18479" providerId="LiveId" clId="{BF9D8951-D5A2-47FF-9D50-CD830018B75E}" dt="2020-06-05T11:15:25.291" v="75" actId="1076"/>
          <ac:picMkLst>
            <pc:docMk/>
            <pc:sldMk cId="197533538" sldId="256"/>
            <ac:picMk id="11" creationId="{E7CF2678-420E-4D51-BA7C-00C1E422C8E2}"/>
          </ac:picMkLst>
        </pc:picChg>
      </pc:sldChg>
      <pc:sldChg chg="addSp delSp modSp mod addAnim delAnim modAnim">
        <pc:chgData name="Hemant Slant" userId="183e55b3c2d18479" providerId="LiveId" clId="{BF9D8951-D5A2-47FF-9D50-CD830018B75E}" dt="2020-06-05T11:11:48.461" v="73" actId="1076"/>
        <pc:sldMkLst>
          <pc:docMk/>
          <pc:sldMk cId="1436579034" sldId="257"/>
        </pc:sldMkLst>
        <pc:spChg chg="add del mod">
          <ac:chgData name="Hemant Slant" userId="183e55b3c2d18479" providerId="LiveId" clId="{BF9D8951-D5A2-47FF-9D50-CD830018B75E}" dt="2020-06-05T11:11:24.672" v="69" actId="478"/>
          <ac:spMkLst>
            <pc:docMk/>
            <pc:sldMk cId="1436579034" sldId="257"/>
            <ac:spMk id="3" creationId="{0F80B39B-D09D-4289-934A-94F654F6E86B}"/>
          </ac:spMkLst>
        </pc:spChg>
        <pc:spChg chg="add mod">
          <ac:chgData name="Hemant Slant" userId="183e55b3c2d18479" providerId="LiveId" clId="{BF9D8951-D5A2-47FF-9D50-CD830018B75E}" dt="2020-06-05T11:11:43.066" v="72" actId="1076"/>
          <ac:spMkLst>
            <pc:docMk/>
            <pc:sldMk cId="1436579034" sldId="257"/>
            <ac:spMk id="4" creationId="{D96BD6D5-CE4A-4DA3-9B2F-CF9BD3E90858}"/>
          </ac:spMkLst>
        </pc:spChg>
        <pc:picChg chg="add del mod">
          <ac:chgData name="Hemant Slant" userId="183e55b3c2d18479" providerId="LiveId" clId="{BF9D8951-D5A2-47FF-9D50-CD830018B75E}" dt="2020-06-05T11:11:48.461" v="73" actId="1076"/>
          <ac:picMkLst>
            <pc:docMk/>
            <pc:sldMk cId="1436579034" sldId="257"/>
            <ac:picMk id="2" creationId="{79F7149A-6635-48AB-BC52-AC77FF312160}"/>
          </ac:picMkLst>
        </pc:picChg>
      </pc:sldChg>
      <pc:sldChg chg="del">
        <pc:chgData name="Hemant Slant" userId="183e55b3c2d18479" providerId="LiveId" clId="{BF9D8951-D5A2-47FF-9D50-CD830018B75E}" dt="2020-06-04T17:57:27.452" v="18" actId="47"/>
        <pc:sldMkLst>
          <pc:docMk/>
          <pc:sldMk cId="1333457497" sldId="25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70625-C265-4920-B461-BB5BA04EB145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719D2-4569-4192-9766-8CB771F7A3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410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70625-C265-4920-B461-BB5BA04EB145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719D2-4569-4192-9766-8CB771F7A3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6607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70625-C265-4920-B461-BB5BA04EB145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719D2-4569-4192-9766-8CB771F7A3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1260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70625-C265-4920-B461-BB5BA04EB145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719D2-4569-4192-9766-8CB771F7A3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6874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70625-C265-4920-B461-BB5BA04EB145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719D2-4569-4192-9766-8CB771F7A3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7727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70625-C265-4920-B461-BB5BA04EB145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719D2-4569-4192-9766-8CB771F7A3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6350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70625-C265-4920-B461-BB5BA04EB145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719D2-4569-4192-9766-8CB771F7A3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4918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70625-C265-4920-B461-BB5BA04EB145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719D2-4569-4192-9766-8CB771F7A3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7565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70625-C265-4920-B461-BB5BA04EB145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719D2-4569-4192-9766-8CB771F7A3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9624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70625-C265-4920-B461-BB5BA04EB145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719D2-4569-4192-9766-8CB771F7A3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2136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70625-C265-4920-B461-BB5BA04EB145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719D2-4569-4192-9766-8CB771F7A3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66882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70625-C265-4920-B461-BB5BA04EB145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719D2-4569-4192-9766-8CB771F7A357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408749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70625-C265-4920-B461-BB5BA04EB145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719D2-4569-4192-9766-8CB771F7A3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3396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70625-C265-4920-B461-BB5BA04EB145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719D2-4569-4192-9766-8CB771F7A3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82571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70625-C265-4920-B461-BB5BA04EB145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719D2-4569-4192-9766-8CB771F7A3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8516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70625-C265-4920-B461-BB5BA04EB145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719D2-4569-4192-9766-8CB771F7A3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75296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70625-C265-4920-B461-BB5BA04EB145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719D2-4569-4192-9766-8CB771F7A3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8187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970625-C265-4920-B461-BB5BA04EB145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7719D2-4569-4192-9766-8CB771F7A3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33135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2.m4a"/><Relationship Id="rId7" Type="http://schemas.openxmlformats.org/officeDocument/2006/relationships/image" Target="../media/image3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m4a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7" Type="http://schemas.openxmlformats.org/officeDocument/2006/relationships/image" Target="../media/image3.png"/><Relationship Id="rId2" Type="http://schemas.microsoft.com/office/2007/relationships/media" Target="../media/media3.m4a"/><Relationship Id="rId1" Type="http://schemas.openxmlformats.org/officeDocument/2006/relationships/video" Target="https://www.youtube.com/embed/sqApl_iNd6s?start=4&amp;feature=oembed" TargetMode="External"/><Relationship Id="rId6" Type="http://schemas.openxmlformats.org/officeDocument/2006/relationships/hyperlink" Target="https://www.youtube.com/watch?v=sqApl_iNd6s&amp;t=4s" TargetMode="External"/><Relationship Id="rId5" Type="http://schemas.openxmlformats.org/officeDocument/2006/relationships/image" Target="../media/image5.jpeg"/><Relationship Id="rId4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79ACC08-7106-4030-8CE5-FB2E31A7C8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542" y="-1"/>
            <a:ext cx="6208542" cy="6380217"/>
          </a:xfrm>
          <a:prstGeom prst="rect">
            <a:avLst/>
          </a:prstGeom>
        </p:spPr>
      </p:pic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77C0CB6-6592-4D13-BC0F-2DD1AC866D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287151" y="6380216"/>
            <a:ext cx="609600" cy="6096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EB43326-84A4-4638-BDB0-EFAFA35E9D5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0"/>
            <a:ext cx="6095999" cy="6380216"/>
          </a:xfrm>
          <a:prstGeom prst="rect">
            <a:avLst/>
          </a:prstGeom>
        </p:spPr>
      </p:pic>
      <p:pic>
        <p:nvPicPr>
          <p:cNvPr id="11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7CF2678-420E-4D51-BA7C-00C1E422C8E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746609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33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82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5253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Le Renard et la Cigogne | Fable de La Fontaine |  dessin animￃﾩ en franￃﾧais avec les P'tits z'Amis">
            <a:hlinkClick r:id="" action="ppaction://media"/>
            <a:extLst>
              <a:ext uri="{FF2B5EF4-FFF2-40B4-BE49-F238E27FC236}">
                <a16:creationId xmlns:a16="http://schemas.microsoft.com/office/drawing/2014/main" id="{79F7149A-6635-48AB-BC52-AC77FF31216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217920"/>
          </a:xfrm>
          <a:prstGeom prst="rect">
            <a:avLst/>
          </a:prstGeom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D96BD6D5-CE4A-4DA3-9B2F-CF9BD3E908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8327" y="6063884"/>
            <a:ext cx="9152448" cy="533864"/>
          </a:xfrm>
        </p:spPr>
        <p:txBody>
          <a:bodyPr/>
          <a:lstStyle/>
          <a:p>
            <a:r>
              <a:rPr lang="en-US" dirty="0"/>
              <a:t>Source :</a:t>
            </a:r>
            <a:r>
              <a:rPr lang="en-GB" dirty="0">
                <a:hlinkClick r:id="rId6"/>
              </a:rPr>
              <a:t>https://www.youtube.com/watch?v=sqApl_iNd6s&amp;t=4s</a:t>
            </a:r>
            <a:endParaRPr lang="en-GB" dirty="0"/>
          </a:p>
        </p:txBody>
      </p:sp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866871" y="22888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579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78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396</TotalTime>
  <Words>5</Words>
  <Application>Microsoft Office PowerPoint</Application>
  <PresentationFormat>Widescreen</PresentationFormat>
  <Paragraphs>1</Paragraphs>
  <Slides>2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Bookman Old Style</vt:lpstr>
      <vt:lpstr>Rockwell</vt:lpstr>
      <vt:lpstr>Damask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Hemant Slant</dc:creator>
  <cp:lastModifiedBy>Windows User</cp:lastModifiedBy>
  <cp:revision>5</cp:revision>
  <dcterms:created xsi:type="dcterms:W3CDTF">2020-05-27T18:30:55Z</dcterms:created>
  <dcterms:modified xsi:type="dcterms:W3CDTF">2020-06-08T05:24:28Z</dcterms:modified>
</cp:coreProperties>
</file>