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671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weetie" initials="s" lastIdx="4" clrIdx="0">
    <p:extLst>
      <p:ext uri="{19B8F6BF-5375-455C-9EA6-DF929625EA0E}">
        <p15:presenceInfo xmlns:p15="http://schemas.microsoft.com/office/powerpoint/2012/main" userId="sweet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EA36"/>
    <a:srgbClr val="D0EA36"/>
    <a:srgbClr val="FF3300"/>
    <a:srgbClr val="FB6FB5"/>
    <a:srgbClr val="FF00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5220" autoAdjust="0"/>
  </p:normalViewPr>
  <p:slideViewPr>
    <p:cSldViewPr snapToGrid="0">
      <p:cViewPr varScale="1">
        <p:scale>
          <a:sx n="85" d="100"/>
          <a:sy n="85" d="100"/>
        </p:scale>
        <p:origin x="1406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8BFEE-89B2-45EB-A088-E2681872B772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28FB-0704-47FD-BBC9-A87ADDCD53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6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7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9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6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9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48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00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61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82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9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77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719" r:id="rId1"/>
    <p:sldLayoutId id="2147486720" r:id="rId2"/>
    <p:sldLayoutId id="2147486721" r:id="rId3"/>
    <p:sldLayoutId id="2147486722" r:id="rId4"/>
    <p:sldLayoutId id="2147486723" r:id="rId5"/>
    <p:sldLayoutId id="2147486724" r:id="rId6"/>
    <p:sldLayoutId id="2147486725" r:id="rId7"/>
    <p:sldLayoutId id="2147486726" r:id="rId8"/>
    <p:sldLayoutId id="2147486727" r:id="rId9"/>
    <p:sldLayoutId id="2147486728" r:id="rId10"/>
    <p:sldLayoutId id="214748672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2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E0923D-D1D0-4335-A3AF-F7A56F017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12292" y="7862437"/>
            <a:ext cx="487363" cy="4873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DF83550-BD28-4CF2-9FEA-A038DE7E520F}"/>
              </a:ext>
            </a:extLst>
          </p:cNvPr>
          <p:cNvSpPr/>
          <p:nvPr/>
        </p:nvSpPr>
        <p:spPr>
          <a:xfrm>
            <a:off x="-1890944" y="6383045"/>
            <a:ext cx="13201095" cy="59480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6519E5-4480-4F65-A5C5-98641A0F664B}"/>
              </a:ext>
            </a:extLst>
          </p:cNvPr>
          <p:cNvSpPr/>
          <p:nvPr/>
        </p:nvSpPr>
        <p:spPr>
          <a:xfrm rot="5400000">
            <a:off x="7724894" y="2913201"/>
            <a:ext cx="6498457" cy="4412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1C280F-D368-4AAB-B13B-861E7390DD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121763" y="-383229"/>
            <a:ext cx="13316504" cy="673815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4A9D73-EA17-4797-908B-82A813022BFC}"/>
              </a:ext>
            </a:extLst>
          </p:cNvPr>
          <p:cNvSpPr/>
          <p:nvPr/>
        </p:nvSpPr>
        <p:spPr>
          <a:xfrm>
            <a:off x="-2006352" y="-379862"/>
            <a:ext cx="13316504" cy="69057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0E603A-C2C8-4FFC-A7B3-70774C832D06}"/>
              </a:ext>
            </a:extLst>
          </p:cNvPr>
          <p:cNvSpPr/>
          <p:nvPr/>
        </p:nvSpPr>
        <p:spPr>
          <a:xfrm>
            <a:off x="-1996000" y="5960288"/>
            <a:ext cx="13316504" cy="69057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865355-F2A4-4FAE-80E9-E451BAB286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94469" y="44372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3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.4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3963</TotalTime>
  <Words>1</Words>
  <Application>Microsoft Office PowerPoint</Application>
  <PresentationFormat>On-screen Show (4:3)</PresentationFormat>
  <Paragraphs>1</Paragraphs>
  <Slides>1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Mathematics – TIME pg 50-56  Week 6 prepared by Miss Sweetie</dc:title>
  <dc:creator>Jen Gun</dc:creator>
  <cp:lastModifiedBy>Windows User</cp:lastModifiedBy>
  <cp:revision>138</cp:revision>
  <dcterms:created xsi:type="dcterms:W3CDTF">2020-04-23T03:12:07Z</dcterms:created>
  <dcterms:modified xsi:type="dcterms:W3CDTF">2020-06-01T13:07:17Z</dcterms:modified>
</cp:coreProperties>
</file>