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410FB6F-4EAB-4AF7-8041-8ACA60AD6E73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E2B7F7D-0E06-488B-93FC-21675F1EE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3.wav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362200"/>
          </a:xfrm>
        </p:spPr>
        <p:txBody>
          <a:bodyPr/>
          <a:lstStyle/>
          <a:p>
            <a:pPr algn="l"/>
            <a:r>
              <a:rPr lang="en-US" dirty="0" smtClean="0"/>
              <a:t>NORTHLANDS AND SUNFIELD CITY PRIMARY SCHOOL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3200400"/>
            <a:ext cx="5114778" cy="1101248"/>
          </a:xfrm>
        </p:spPr>
        <p:txBody>
          <a:bodyPr>
            <a:noAutofit/>
          </a:bodyPr>
          <a:lstStyle/>
          <a:p>
            <a:r>
              <a:rPr lang="en-US" sz="2800" dirty="0" smtClean="0"/>
              <a:t>GRADE TWO </a:t>
            </a:r>
          </a:p>
          <a:p>
            <a:r>
              <a:rPr lang="en-US" sz="2800" dirty="0" smtClean="0"/>
              <a:t>PART TWO</a:t>
            </a:r>
          </a:p>
          <a:p>
            <a:r>
              <a:rPr lang="en-US" sz="2800" dirty="0" smtClean="0"/>
              <a:t>WEEK TEN</a:t>
            </a:r>
          </a:p>
          <a:p>
            <a:r>
              <a:rPr lang="en-US" sz="2800" dirty="0" smtClean="0"/>
              <a:t>MISS NAZIMA</a:t>
            </a:r>
          </a:p>
        </p:txBody>
      </p:sp>
      <p:pic>
        <p:nvPicPr>
          <p:cNvPr id="4" name="Picture 3" descr="2020-05-09_001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895600"/>
            <a:ext cx="3962400" cy="37338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304800" y="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200518_2056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0"/>
            <a:ext cx="7543800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304800" y="38100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PAGE 39 EXERCISE 4                  PAGE 40 EXERCISE 6  </a:t>
            </a:r>
            <a:endParaRPr lang="en-US" sz="2000" dirty="0"/>
          </a:p>
        </p:txBody>
      </p:sp>
      <p:pic>
        <p:nvPicPr>
          <p:cNvPr id="7" name="Content Placeholder 6" descr="20200518_21121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828800"/>
            <a:ext cx="3521075" cy="3505200"/>
          </a:xfrm>
        </p:spPr>
      </p:pic>
      <p:pic>
        <p:nvPicPr>
          <p:cNvPr id="8" name="Content Placeholder 7" descr="20200518_21134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114800" y="1905000"/>
            <a:ext cx="3521075" cy="3505199"/>
          </a:xfrm>
        </p:spPr>
      </p:pic>
      <p:cxnSp>
        <p:nvCxnSpPr>
          <p:cNvPr id="16" name="Straight Connector 15"/>
          <p:cNvCxnSpPr/>
          <p:nvPr/>
        </p:nvCxnSpPr>
        <p:spPr>
          <a:xfrm>
            <a:off x="3962400" y="1524000"/>
            <a:ext cx="0" cy="403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381000" y="381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59</TotalTime>
  <Words>22</Words>
  <Application>Microsoft Office PowerPoint</Application>
  <PresentationFormat>On-screen Show (4:3)</PresentationFormat>
  <Paragraphs>6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Opulent</vt:lpstr>
      <vt:lpstr>NORTHLANDS AND SUNFIELD CITY PRIMARY SCHOOL</vt:lpstr>
      <vt:lpstr>Slide 2</vt:lpstr>
      <vt:lpstr>PAGE 39 EXERCISE 4                  PAGE 40 EXERCISE 6 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PRIMARY SCHOOL</dc:title>
  <dc:creator>Nazima Boodhun</dc:creator>
  <cp:lastModifiedBy>Nazima Boodhun</cp:lastModifiedBy>
  <cp:revision>9</cp:revision>
  <dcterms:created xsi:type="dcterms:W3CDTF">2020-05-18T17:10:38Z</dcterms:created>
  <dcterms:modified xsi:type="dcterms:W3CDTF">2020-05-29T08:31:50Z</dcterms:modified>
</cp:coreProperties>
</file>