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A5BA-36E3-4898-B746-DE903DE3AAE1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56D77-558C-4140-BA79-A32E95A7E0A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A5BA-36E3-4898-B746-DE903DE3AAE1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56D77-558C-4140-BA79-A32E95A7E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A5BA-36E3-4898-B746-DE903DE3AAE1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3C56D77-558C-4140-BA79-A32E95A7E0A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A5BA-36E3-4898-B746-DE903DE3AAE1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56D77-558C-4140-BA79-A32E95A7E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A5BA-36E3-4898-B746-DE903DE3AAE1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56D77-558C-4140-BA79-A32E95A7E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A5BA-36E3-4898-B746-DE903DE3AAE1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56D77-558C-4140-BA79-A32E95A7E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A5BA-36E3-4898-B746-DE903DE3AAE1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56D77-558C-4140-BA79-A32E95A7E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A5BA-36E3-4898-B746-DE903DE3AAE1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56D77-558C-4140-BA79-A32E95A7E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A5BA-36E3-4898-B746-DE903DE3AAE1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56D77-558C-4140-BA79-A32E95A7E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A5BA-36E3-4898-B746-DE903DE3AAE1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56D77-558C-4140-BA79-A32E95A7E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A5BA-36E3-4898-B746-DE903DE3AAE1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56D77-558C-4140-BA79-A32E95A7E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FD1A5BA-36E3-4898-B746-DE903DE3AAE1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3C56D77-558C-4140-BA79-A32E95A7E0A1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Nazima%20Boodhun\Downloads\Grade2week13%20intro.m4a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Users\Nazima%20Boodhun\Downloads\Grade2week13slide1.m4a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Users\Nazima%20Boodhun\Downloads\Grade1week13slide2.m4a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Northlands and </a:t>
            </a:r>
            <a:r>
              <a:rPr lang="en-US" dirty="0" err="1" smtClean="0"/>
              <a:t>sunfield</a:t>
            </a:r>
            <a:r>
              <a:rPr lang="en-US" dirty="0" smtClean="0"/>
              <a:t> city primary school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53000" y="2590800"/>
            <a:ext cx="4038600" cy="188389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GRADE 2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WEEK 13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LESSON 12: PAGE 45 EXERCISE 2, PAGE 46 EXERCISE 3 AND 4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2020-05-09_00125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2895600"/>
            <a:ext cx="3352800" cy="3733800"/>
          </a:xfrm>
          <a:prstGeom prst="rect">
            <a:avLst/>
          </a:prstGeom>
        </p:spPr>
      </p:pic>
      <p:pic>
        <p:nvPicPr>
          <p:cNvPr id="6" name="Grade2week13 intro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57200" y="838200"/>
            <a:ext cx="457200" cy="45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20200610_114741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457200"/>
            <a:ext cx="4345544" cy="6019800"/>
          </a:xfrm>
        </p:spPr>
      </p:pic>
      <p:pic>
        <p:nvPicPr>
          <p:cNvPr id="5" name="Content Placeholder 4" descr="20200610_114805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648200" y="609600"/>
            <a:ext cx="4495800" cy="4419600"/>
          </a:xfrm>
        </p:spPr>
      </p:pic>
      <p:pic>
        <p:nvPicPr>
          <p:cNvPr id="7" name="Grade2week13slide1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228600" y="228600"/>
            <a:ext cx="533400" cy="53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2020-06-10_115351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343400" cy="6858000"/>
          </a:xfrm>
        </p:spPr>
      </p:pic>
      <p:pic>
        <p:nvPicPr>
          <p:cNvPr id="5" name="Content Placeholder 4" descr="2020-06-10_114953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876800" y="0"/>
            <a:ext cx="4267200" cy="6858000"/>
          </a:xfrm>
        </p:spPr>
      </p:pic>
      <p:pic>
        <p:nvPicPr>
          <p:cNvPr id="7" name="Grade1week13slide2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0" y="228600"/>
            <a:ext cx="533400" cy="53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36</TotalTime>
  <Words>24</Words>
  <Application>Microsoft Office PowerPoint</Application>
  <PresentationFormat>On-screen Show (4:3)</PresentationFormat>
  <Paragraphs>4</Paragraphs>
  <Slides>3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Apex</vt:lpstr>
      <vt:lpstr>Northlands and sunfield city primary school </vt:lpstr>
      <vt:lpstr>Slide 2</vt:lpstr>
      <vt:lpstr>Slide 3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and sunfield city primary school</dc:title>
  <dc:creator>Nazima Boodhun</dc:creator>
  <cp:lastModifiedBy>Nazima Boodhun</cp:lastModifiedBy>
  <cp:revision>5</cp:revision>
  <dcterms:created xsi:type="dcterms:W3CDTF">2020-06-10T07:40:00Z</dcterms:created>
  <dcterms:modified xsi:type="dcterms:W3CDTF">2020-06-10T08:16:18Z</dcterms:modified>
</cp:coreProperties>
</file>