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40A05E-7578-4D10-93C2-EEDAAA3789A8}" v="9" dt="2020-05-31T12:25:51.6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laivanee" userId="cb96bd85b8e2401b" providerId="LiveId" clId="{3840A05E-7578-4D10-93C2-EEDAAA3789A8}"/>
    <pc:docChg chg="undo custSel addSld delSld modSld">
      <pc:chgData name="kalaivanee" userId="cb96bd85b8e2401b" providerId="LiveId" clId="{3840A05E-7578-4D10-93C2-EEDAAA3789A8}" dt="2020-05-31T12:28:01.786" v="75" actId="14100"/>
      <pc:docMkLst>
        <pc:docMk/>
      </pc:docMkLst>
      <pc:sldChg chg="modSp mod">
        <pc:chgData name="kalaivanee" userId="cb96bd85b8e2401b" providerId="LiveId" clId="{3840A05E-7578-4D10-93C2-EEDAAA3789A8}" dt="2020-05-30T18:43:05.181" v="1" actId="20577"/>
        <pc:sldMkLst>
          <pc:docMk/>
          <pc:sldMk cId="184275988" sldId="256"/>
        </pc:sldMkLst>
        <pc:spChg chg="mod">
          <ac:chgData name="kalaivanee" userId="cb96bd85b8e2401b" providerId="LiveId" clId="{3840A05E-7578-4D10-93C2-EEDAAA3789A8}" dt="2020-05-30T18:43:05.181" v="1" actId="20577"/>
          <ac:spMkLst>
            <pc:docMk/>
            <pc:sldMk cId="184275988" sldId="256"/>
            <ac:spMk id="5" creationId="{924531BA-B61F-40C1-BF2A-2A666DA06A5A}"/>
          </ac:spMkLst>
        </pc:spChg>
      </pc:sldChg>
      <pc:sldChg chg="addSp delSp modSp mod">
        <pc:chgData name="kalaivanee" userId="cb96bd85b8e2401b" providerId="LiveId" clId="{3840A05E-7578-4D10-93C2-EEDAAA3789A8}" dt="2020-05-31T12:27:55.599" v="74" actId="1076"/>
        <pc:sldMkLst>
          <pc:docMk/>
          <pc:sldMk cId="2448983627" sldId="257"/>
        </pc:sldMkLst>
        <pc:picChg chg="add del mod">
          <ac:chgData name="kalaivanee" userId="cb96bd85b8e2401b" providerId="LiveId" clId="{3840A05E-7578-4D10-93C2-EEDAAA3789A8}" dt="2020-05-30T18:44:08.679" v="8" actId="478"/>
          <ac:picMkLst>
            <pc:docMk/>
            <pc:sldMk cId="2448983627" sldId="257"/>
            <ac:picMk id="3" creationId="{A6288F19-E18C-433F-A535-3B6BF1289235}"/>
          </ac:picMkLst>
        </pc:picChg>
        <pc:picChg chg="del">
          <ac:chgData name="kalaivanee" userId="cb96bd85b8e2401b" providerId="LiveId" clId="{3840A05E-7578-4D10-93C2-EEDAAA3789A8}" dt="2020-05-30T18:43:09.947" v="2" actId="478"/>
          <ac:picMkLst>
            <pc:docMk/>
            <pc:sldMk cId="2448983627" sldId="257"/>
            <ac:picMk id="4" creationId="{288A3611-9169-483D-A278-62FE3067EC35}"/>
          </ac:picMkLst>
        </pc:picChg>
        <pc:picChg chg="add mod modCrop">
          <ac:chgData name="kalaivanee" userId="cb96bd85b8e2401b" providerId="LiveId" clId="{3840A05E-7578-4D10-93C2-EEDAAA3789A8}" dt="2020-05-31T12:27:55.599" v="74" actId="1076"/>
          <ac:picMkLst>
            <pc:docMk/>
            <pc:sldMk cId="2448983627" sldId="257"/>
            <ac:picMk id="7" creationId="{35D87A58-8E88-41CA-A364-776A9C72941A}"/>
          </ac:picMkLst>
        </pc:picChg>
      </pc:sldChg>
      <pc:sldChg chg="addSp modSp new mod">
        <pc:chgData name="kalaivanee" userId="cb96bd85b8e2401b" providerId="LiveId" clId="{3840A05E-7578-4D10-93C2-EEDAAA3789A8}" dt="2020-05-31T12:28:01.786" v="75" actId="14100"/>
        <pc:sldMkLst>
          <pc:docMk/>
          <pc:sldMk cId="4195038763" sldId="258"/>
        </pc:sldMkLst>
        <pc:picChg chg="add mod modCrop">
          <ac:chgData name="kalaivanee" userId="cb96bd85b8e2401b" providerId="LiveId" clId="{3840A05E-7578-4D10-93C2-EEDAAA3789A8}" dt="2020-05-31T12:28:01.786" v="75" actId="14100"/>
          <ac:picMkLst>
            <pc:docMk/>
            <pc:sldMk cId="4195038763" sldId="258"/>
            <ac:picMk id="3" creationId="{DE78FA31-AFBC-4859-8C2B-882A7EF3A339}"/>
          </ac:picMkLst>
        </pc:picChg>
      </pc:sldChg>
      <pc:sldChg chg="addSp delSp modSp del mod">
        <pc:chgData name="kalaivanee" userId="cb96bd85b8e2401b" providerId="LiveId" clId="{3840A05E-7578-4D10-93C2-EEDAAA3789A8}" dt="2020-05-30T18:53:50.801" v="64" actId="47"/>
        <pc:sldMkLst>
          <pc:docMk/>
          <pc:sldMk cId="1911433466" sldId="259"/>
        </pc:sldMkLst>
        <pc:spChg chg="add mod">
          <ac:chgData name="kalaivanee" userId="cb96bd85b8e2401b" providerId="LiveId" clId="{3840A05E-7578-4D10-93C2-EEDAAA3789A8}" dt="2020-05-30T18:53:37.081" v="63" actId="5793"/>
          <ac:spMkLst>
            <pc:docMk/>
            <pc:sldMk cId="1911433466" sldId="259"/>
            <ac:spMk id="4" creationId="{7744E946-A88D-4D79-A250-989DC56E7384}"/>
          </ac:spMkLst>
        </pc:spChg>
        <pc:spChg chg="del mod">
          <ac:chgData name="kalaivanee" userId="cb96bd85b8e2401b" providerId="LiveId" clId="{3840A05E-7578-4D10-93C2-EEDAAA3789A8}" dt="2020-05-30T18:50:17.231" v="33"/>
          <ac:spMkLst>
            <pc:docMk/>
            <pc:sldMk cId="1911433466" sldId="259"/>
            <ac:spMk id="7" creationId="{B8734809-70EF-434B-AAED-CA12B99033E7}"/>
          </ac:spMkLst>
        </pc:spChg>
        <pc:spChg chg="del mod">
          <ac:chgData name="kalaivanee" userId="cb96bd85b8e2401b" providerId="LiveId" clId="{3840A05E-7578-4D10-93C2-EEDAAA3789A8}" dt="2020-05-30T18:43:22.338" v="6"/>
          <ac:spMkLst>
            <pc:docMk/>
            <pc:sldMk cId="1911433466" sldId="259"/>
            <ac:spMk id="8" creationId="{3E88382B-25CE-48D4-A221-4EE3F24E1175}"/>
          </ac:spMkLst>
        </pc:spChg>
        <pc:picChg chg="add del mod">
          <ac:chgData name="kalaivanee" userId="cb96bd85b8e2401b" providerId="LiveId" clId="{3840A05E-7578-4D10-93C2-EEDAAA3789A8}" dt="2020-05-30T18:50:32.433" v="37" actId="478"/>
          <ac:picMkLst>
            <pc:docMk/>
            <pc:sldMk cId="1911433466" sldId="259"/>
            <ac:picMk id="3" creationId="{7899A804-C084-47BC-A231-BB7E8CCCC8BB}"/>
          </ac:picMkLst>
        </pc:picChg>
        <pc:picChg chg="add mod">
          <ac:chgData name="kalaivanee" userId="cb96bd85b8e2401b" providerId="LiveId" clId="{3840A05E-7578-4D10-93C2-EEDAAA3789A8}" dt="2020-05-30T18:50:45.932" v="38"/>
          <ac:picMkLst>
            <pc:docMk/>
            <pc:sldMk cId="1911433466" sldId="259"/>
            <ac:picMk id="9" creationId="{6CAF1AEA-A5A1-4DAA-826D-AC4764AB0418}"/>
          </ac:picMkLst>
        </pc:picChg>
        <pc:picChg chg="del">
          <ac:chgData name="kalaivanee" userId="cb96bd85b8e2401b" providerId="LiveId" clId="{3840A05E-7578-4D10-93C2-EEDAAA3789A8}" dt="2020-05-30T18:43:14.244" v="3" actId="478"/>
          <ac:picMkLst>
            <pc:docMk/>
            <pc:sldMk cId="1911433466" sldId="259"/>
            <ac:picMk id="13" creationId="{96775F61-C015-42C6-9133-D1A669F5E3B1}"/>
          </ac:picMkLst>
        </pc:picChg>
      </pc:sldChg>
      <pc:sldChg chg="new del">
        <pc:chgData name="kalaivanee" userId="cb96bd85b8e2401b" providerId="LiveId" clId="{3840A05E-7578-4D10-93C2-EEDAAA3789A8}" dt="2020-05-30T18:49:49.232" v="25" actId="680"/>
        <pc:sldMkLst>
          <pc:docMk/>
          <pc:sldMk cId="1384608229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786E8-D872-44F5-9091-36C5FFD838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042122-20B3-40FD-9E64-7C51A8D8A5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B544F4-D112-4BB1-9D7C-3D1786C5B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7AB57-B7AF-48B4-A9C8-0C288D8F792D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A26A8D-6301-46C5-BC2A-9757AF29D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AE7C03-B285-4E82-863F-3A8F26CDD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B97AA-FB00-458A-A334-D4FBE4803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0968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25370-3CE1-4F07-890E-F972F6DFF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B2B02-2EDA-4509-B488-4FA5971E6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9AB026-C8F6-4DA7-B64F-9F4B2E972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7AB57-B7AF-48B4-A9C8-0C288D8F792D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B3AEB2-3816-4BCC-8D2E-F394CE3E4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6937B-1C63-4B29-9615-CCD8BDA46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B97AA-FB00-458A-A334-D4FBE4803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515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1F057-5BA1-4DFE-834B-19F7099B0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4B6B0A-3219-4F2A-80ED-385E64DC84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20956D-2C50-4148-BBFE-19E049A84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7AB57-B7AF-48B4-A9C8-0C288D8F792D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C5377-9D39-499A-8F79-59A8D0D45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B22172-C75B-43AD-AE15-73E8DDCF6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B97AA-FB00-458A-A334-D4FBE4803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413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E4F4F-EE90-40B6-9073-6C05D8E5C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DF236E-027E-4E7C-A274-6C44865A5F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43E432-E8A2-4C9B-9C26-144D1C1303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4F8ACF-6C51-4DFD-B920-B00D7E52C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7AB57-B7AF-48B4-A9C8-0C288D8F792D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4F2AAA-113B-44C7-A1EA-C55457CDF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8BD11A-1966-43F2-BF44-2708215E7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B97AA-FB00-458A-A334-D4FBE4803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073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3EBEA-4AD2-4B70-9C95-9107EC2EA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BDDF27-343E-4484-8363-1D9100CD38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DFC29A-11E8-4A27-A75B-B1D30620A7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2FF280-E6C6-4731-AB6E-9DBD702332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2E37D7-72E9-4992-B315-0AD6319B4F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D9EDAB-231F-4287-9090-FB1FBB219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7AB57-B7AF-48B4-A9C8-0C288D8F792D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128772-B1F7-4557-A459-028DBB1CC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602A8A-BC96-4935-8EEF-57DAB9744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B97AA-FB00-458A-A334-D4FBE4803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45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6ADE7-C921-4158-A021-F9310D9D6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E00A86-BDBF-4880-B849-9DA75E7D9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7AB57-B7AF-48B4-A9C8-0C288D8F792D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862AD0-7BB9-494F-80E2-3214441AB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7DDD54-FF94-4182-A712-FCB61531F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B97AA-FB00-458A-A334-D4FBE4803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942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DD8D2B-EF66-4A64-879C-E17D0558D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7AB57-B7AF-48B4-A9C8-0C288D8F792D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FE2015-4CA2-44B6-94AB-414ED6025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A8D21D-49FC-46E3-BFF2-887214C55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B97AA-FB00-458A-A334-D4FBE4803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33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0D61A-89FC-4E69-B589-19ECD435A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D0776-B404-4AB3-89E7-D8402A7C5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521E6C-5280-4A10-8AC2-9997DB0A0E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18E4E0-A8C3-41B5-A03C-92BC1B617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7AB57-B7AF-48B4-A9C8-0C288D8F792D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E768E-263E-426F-9A2F-0260521C4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1FFE4D-AEA1-437E-90FE-9BF769687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B97AA-FB00-458A-A334-D4FBE4803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214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805B2-FA68-405E-80A3-2FE16387D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FD9F96-DDAF-498D-A2CB-A15DFE02ED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E6AB5A-D345-4F1E-BFF1-2F7259204F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32CD5B-ABF5-42CC-B8E2-523B223A0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7AB57-B7AF-48B4-A9C8-0C288D8F792D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F9B3C9-E4D4-47F1-A3D3-F6D6D0FDE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7C669F-90EC-4F9F-8876-655C44CE2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B97AA-FB00-458A-A334-D4FBE4803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7308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78E12-B8D4-446E-8062-D84FBB089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5A66FD-89C7-4270-9C9E-D234DC4F91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B9EE41-81ED-4973-A957-28EEC2E19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7AB57-B7AF-48B4-A9C8-0C288D8F792D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56979-56A0-4897-89B3-D970A6986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7C2FA6-DB42-4F0A-8F1C-E6E9B543E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B97AA-FB00-458A-A334-D4FBE4803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293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2BDBA3-8A34-4631-BE50-580C45A63C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0FDA5E-3385-42AC-A089-8F61A7F963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48D555-9452-42BA-8C75-D2F8148D2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7AB57-B7AF-48B4-A9C8-0C288D8F792D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55594-188C-478F-AEEE-04E6139BB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F7C71-A576-4A54-9FA0-54D28D62E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B97AA-FB00-458A-A334-D4FBE4803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7640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B5BA22-915A-46A2-BA92-EF0FDA50B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0D208-6808-4616-BD4F-C690E7E0A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075CE-E6E3-439C-A06C-A775A95398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7AB57-B7AF-48B4-A9C8-0C288D8F792D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584D7-A1FF-43EA-96D4-85BDAB6C75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DF6F7-05EB-4BF6-A3D2-DDFFD00C32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B97AA-FB00-458A-A334-D4FBE4803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389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around each other&#10;&#10;Description automatically generated">
            <a:extLst>
              <a:ext uri="{FF2B5EF4-FFF2-40B4-BE49-F238E27FC236}">
                <a16:creationId xmlns:a16="http://schemas.microsoft.com/office/drawing/2014/main" id="{44AEBCB3-ED26-4C3D-86C6-7BFB3BF8E0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6006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24531BA-B61F-40C1-BF2A-2A666DA06A5A}"/>
              </a:ext>
            </a:extLst>
          </p:cNvPr>
          <p:cNvSpPr txBox="1"/>
          <p:nvPr/>
        </p:nvSpPr>
        <p:spPr>
          <a:xfrm>
            <a:off x="122165" y="1773791"/>
            <a:ext cx="451573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highlight>
                  <a:srgbClr val="FFFF00"/>
                </a:highlight>
              </a:rPr>
              <a:t>Northland and </a:t>
            </a:r>
            <a:r>
              <a:rPr lang="en-GB" sz="2400" dirty="0" err="1">
                <a:highlight>
                  <a:srgbClr val="FFFF00"/>
                </a:highlight>
              </a:rPr>
              <a:t>sunfield</a:t>
            </a:r>
            <a:r>
              <a:rPr lang="en-GB" sz="2400" dirty="0">
                <a:highlight>
                  <a:srgbClr val="FFFF00"/>
                </a:highlight>
              </a:rPr>
              <a:t> city primary school</a:t>
            </a:r>
          </a:p>
          <a:p>
            <a:endParaRPr lang="en-GB" sz="2400" dirty="0">
              <a:highlight>
                <a:srgbClr val="FFFF00"/>
              </a:highlight>
            </a:endParaRPr>
          </a:p>
          <a:p>
            <a:r>
              <a:rPr lang="en-GB" sz="2400" dirty="0">
                <a:highlight>
                  <a:srgbClr val="FFFF00"/>
                </a:highlight>
              </a:rPr>
              <a:t>Teacher Name: </a:t>
            </a:r>
            <a:r>
              <a:rPr lang="en-GB" sz="2400" dirty="0" err="1">
                <a:highlight>
                  <a:srgbClr val="FFFF00"/>
                </a:highlight>
              </a:rPr>
              <a:t>kalaivanee.M</a:t>
            </a:r>
            <a:endParaRPr lang="en-GB" sz="2400" dirty="0">
              <a:highlight>
                <a:srgbClr val="FFFF00"/>
              </a:highlight>
            </a:endParaRPr>
          </a:p>
          <a:p>
            <a:endParaRPr lang="en-GB" sz="2400" dirty="0">
              <a:highlight>
                <a:srgbClr val="FFFF00"/>
              </a:highlight>
            </a:endParaRPr>
          </a:p>
          <a:p>
            <a:r>
              <a:rPr lang="en-GB" sz="2400" dirty="0">
                <a:highlight>
                  <a:srgbClr val="FFFF00"/>
                </a:highlight>
              </a:rPr>
              <a:t>Grade: 2</a:t>
            </a:r>
          </a:p>
          <a:p>
            <a:endParaRPr lang="en-GB" sz="2400" dirty="0">
              <a:highlight>
                <a:srgbClr val="FFFF00"/>
              </a:highlight>
            </a:endParaRPr>
          </a:p>
          <a:p>
            <a:r>
              <a:rPr lang="en-GB" sz="2400" dirty="0">
                <a:highlight>
                  <a:srgbClr val="FFFF00"/>
                </a:highlight>
              </a:rPr>
              <a:t>Subject: Tamil </a:t>
            </a:r>
          </a:p>
          <a:p>
            <a:endParaRPr lang="en-GB" sz="3600" dirty="0">
              <a:highlight>
                <a:srgbClr val="FFFF00"/>
              </a:highlight>
            </a:endParaRPr>
          </a:p>
          <a:p>
            <a:r>
              <a:rPr lang="en-GB" sz="3600" dirty="0">
                <a:highlight>
                  <a:srgbClr val="FFFF00"/>
                </a:highlight>
              </a:rPr>
              <a:t>Week: 12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7" name="Picture 6" descr="A picture containing indoor, implement, stationary, colorful&#10;&#10;Description automatically generated">
            <a:extLst>
              <a:ext uri="{FF2B5EF4-FFF2-40B4-BE49-F238E27FC236}">
                <a16:creationId xmlns:a16="http://schemas.microsoft.com/office/drawing/2014/main" id="{68D0B928-57F8-413F-832B-A69E7CF534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060" y="0"/>
            <a:ext cx="79865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75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22D913D-5DF9-4D6E-B020-9F4E2BC48439}"/>
              </a:ext>
            </a:extLst>
          </p:cNvPr>
          <p:cNvSpPr txBox="1"/>
          <p:nvPr/>
        </p:nvSpPr>
        <p:spPr>
          <a:xfrm>
            <a:off x="5542670" y="3066757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F727D4-35E3-4189-BF06-1905F6F2244A}"/>
              </a:ext>
            </a:extLst>
          </p:cNvPr>
          <p:cNvSpPr/>
          <p:nvPr/>
        </p:nvSpPr>
        <p:spPr>
          <a:xfrm>
            <a:off x="5761946" y="1471802"/>
            <a:ext cx="46001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0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en-GB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en-GB" dirty="0"/>
          </a:p>
        </p:txBody>
      </p:sp>
      <p:pic>
        <p:nvPicPr>
          <p:cNvPr id="7" name="Picture 6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35D87A58-8E88-41CA-A364-776A9C7294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57" t="6472" r="9506" b="5476"/>
          <a:stretch/>
        </p:blipFill>
        <p:spPr>
          <a:xfrm rot="5400000">
            <a:off x="-817834" y="916308"/>
            <a:ext cx="6770376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983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white wall&#10;&#10;Description automatically generated">
            <a:extLst>
              <a:ext uri="{FF2B5EF4-FFF2-40B4-BE49-F238E27FC236}">
                <a16:creationId xmlns:a16="http://schemas.microsoft.com/office/drawing/2014/main" id="{DE78FA31-AFBC-4859-8C2B-882A7EF3A3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3" b="2769"/>
          <a:stretch/>
        </p:blipFill>
        <p:spPr>
          <a:xfrm>
            <a:off x="0" y="0"/>
            <a:ext cx="5219114" cy="674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038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21</Words>
  <Application>Microsoft Office PowerPoint</Application>
  <PresentationFormat>Widescreen</PresentationFormat>
  <Paragraphs>10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kalaivanee</dc:creator>
  <cp:lastModifiedBy>kalaivanee</cp:lastModifiedBy>
  <cp:revision>2</cp:revision>
  <dcterms:created xsi:type="dcterms:W3CDTF">2020-05-23T04:38:47Z</dcterms:created>
  <dcterms:modified xsi:type="dcterms:W3CDTF">2020-05-31T12:28:14Z</dcterms:modified>
</cp:coreProperties>
</file>