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8E8100-4678-41F2-AC4F-8E547F16C73F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51E49F6-FCC4-46BB-B627-79FBB5A6F0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4week14intro.m4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Nazima%20Boodhun\Downloads\Grade4week14slide1.m4a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zima%20Boodhun\Downloads\Grade4week14slide2.m4a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380999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NORTHLANDS AND SUNFIELD CITY PRIMARY SCHOOL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772400" cy="161091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GRADE FOUR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URDU WEEK 14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PAGE 71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REVISION WORK</a:t>
            </a:r>
          </a:p>
        </p:txBody>
      </p:sp>
      <p:pic>
        <p:nvPicPr>
          <p:cNvPr id="5" name="Picture 4" descr="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09800"/>
            <a:ext cx="3941085" cy="3886199"/>
          </a:xfrm>
          <a:prstGeom prst="rect">
            <a:avLst/>
          </a:prstGeom>
        </p:spPr>
      </p:pic>
      <p:pic>
        <p:nvPicPr>
          <p:cNvPr id="6" name="Grade4week14intro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81000" y="990600"/>
            <a:ext cx="7620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200616_2038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6154"/>
            <a:ext cx="9144000" cy="6105692"/>
          </a:xfrm>
          <a:prstGeom prst="rect">
            <a:avLst/>
          </a:prstGeom>
        </p:spPr>
      </p:pic>
      <p:pic>
        <p:nvPicPr>
          <p:cNvPr id="5" name="Grade4week14slide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28600" y="762000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200616_2038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225642"/>
            <a:ext cx="8077199" cy="5781458"/>
          </a:xfrm>
        </p:spPr>
      </p:pic>
      <p:pic>
        <p:nvPicPr>
          <p:cNvPr id="5" name="Grade4week14slide2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81000" y="8382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</TotalTime>
  <Words>15</Words>
  <Application>Microsoft Office PowerPoint</Application>
  <PresentationFormat>On-screen Show (4:3)</PresentationFormat>
  <Paragraphs>5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NORTHLANDS AND SUNFIELD CITY PRIMARY SCHOOL</vt:lpstr>
      <vt:lpstr>Slide 2</vt:lpstr>
      <vt:lpstr>Slide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PRIMARY SCHOOL</dc:title>
  <dc:creator>Nazima Boodhun</dc:creator>
  <cp:lastModifiedBy>Nazima Boodhun</cp:lastModifiedBy>
  <cp:revision>3</cp:revision>
  <dcterms:created xsi:type="dcterms:W3CDTF">2020-06-16T16:31:59Z</dcterms:created>
  <dcterms:modified xsi:type="dcterms:W3CDTF">2020-06-16T16:52:35Z</dcterms:modified>
</cp:coreProperties>
</file>