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542AD9A-6FC0-4F74-9635-696EC50C38B1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EA1A01C-F2BE-413D-8939-69A523EAC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Nazima%20Boodhun\Downloads\Grade2week14intro%20(1).m4a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Nazima%20Boodhun\Downloads\Grade2week14slide1.m4a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Nazima%20Boodhun\Downloads\Grade2week14slide2%20(1).m4a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76" y="609600"/>
            <a:ext cx="6211824" cy="8382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NORTHLANDS AND SUNFIELD CITY PRIMARY SCHOOL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URDU GRADE TWO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WEEK 14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PAGE 47 LESSON 13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2020-05-09_0012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981200"/>
            <a:ext cx="3352800" cy="3733800"/>
          </a:xfrm>
          <a:prstGeom prst="rect">
            <a:avLst/>
          </a:prstGeom>
        </p:spPr>
      </p:pic>
      <p:pic>
        <p:nvPicPr>
          <p:cNvPr id="7" name="Grade2week14intro (1)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85800" y="1219200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200615_20203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457200"/>
            <a:ext cx="8458200" cy="5715000"/>
          </a:xfrm>
        </p:spPr>
      </p:pic>
      <p:pic>
        <p:nvPicPr>
          <p:cNvPr id="5" name="Grade2week14slide1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57200" y="457200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020-06-15_0818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Grade2week14slide2 (1)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" y="609600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</TotalTime>
  <Words>15</Words>
  <Application>Microsoft Office PowerPoint</Application>
  <PresentationFormat>On-screen Show (4:3)</PresentationFormat>
  <Paragraphs>4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Aspect</vt:lpstr>
      <vt:lpstr>NORTHLANDS AND SUNFIELD CITY PRIMARY SCHOOL</vt:lpstr>
      <vt:lpstr>Slide 2</vt:lpstr>
      <vt:lpstr>Slide 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PRIMARY SCHOOL</dc:title>
  <dc:creator>Nazima Boodhun</dc:creator>
  <cp:lastModifiedBy>Nazima Boodhun</cp:lastModifiedBy>
  <cp:revision>3</cp:revision>
  <dcterms:created xsi:type="dcterms:W3CDTF">2020-06-15T16:14:04Z</dcterms:created>
  <dcterms:modified xsi:type="dcterms:W3CDTF">2020-06-15T16:42:21Z</dcterms:modified>
</cp:coreProperties>
</file>