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B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780607-B329-4EDE-A944-56387B8D3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3893821"/>
            <a:ext cx="9609666" cy="48006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AND SUNFIELD CITY SCHOOL</a:t>
            </a:r>
            <a:endParaRPr lang="en-MU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E63E226-09ED-4D0D-AC85-4253A3D4B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41427" y="754380"/>
            <a:ext cx="10105972" cy="3017520"/>
          </a:xfrm>
        </p:spPr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F33E57-17B9-47BA-8726-6DC857F58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1" y="4373881"/>
            <a:ext cx="9609666" cy="1501984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Week 14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Revision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F951B9-B7D2-45A3-BCB3-EE99930F4E1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196340" y="876300"/>
            <a:ext cx="9768839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F377E6C-FE0A-4E1F-9A5B-3C463AA3AAF7}"/>
              </a:ext>
            </a:extLst>
          </p:cNvPr>
          <p:cNvSpPr/>
          <p:nvPr/>
        </p:nvSpPr>
        <p:spPr>
          <a:xfrm>
            <a:off x="1041426" y="5738120"/>
            <a:ext cx="10105972" cy="482600"/>
          </a:xfrm>
          <a:prstGeom prst="rect">
            <a:avLst/>
          </a:prstGeom>
          <a:solidFill>
            <a:srgbClr val="5BB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Refer to: http://portal.mie.ac.mu/curriculum.html</a:t>
            </a:r>
            <a:endParaRPr lang="en-M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23FE7C6-F334-4AA0-BE15-08EC22F106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08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360"/>
    </mc:Choice>
    <mc:Fallback>
      <p:transition spd="slow" advTm="253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572651-AD8A-4A37-951D-94AFC4592727}"/>
              </a:ext>
            </a:extLst>
          </p:cNvPr>
          <p:cNvSpPr/>
          <p:nvPr/>
        </p:nvSpPr>
        <p:spPr>
          <a:xfrm>
            <a:off x="1301262" y="984738"/>
            <a:ext cx="9741876" cy="49412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00000"/>
              </a:lnSpc>
            </a:pPr>
            <a:r>
              <a:rPr lang="en-US" b="1" u="sng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Activity</a:t>
            </a:r>
            <a:r>
              <a:rPr lang="en-US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b="1" u="sng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Spreadsheet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Create a simple spreadsheet to show the marks and grade of pupils of Grade 3 in Maths test.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 an Excel worksheet.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Enter the data as shown in the table below: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C7B05FD-1937-4025-91C7-B2B8A25F70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370490"/>
              </p:ext>
            </p:extLst>
          </p:nvPr>
        </p:nvGraphicFramePr>
        <p:xfrm>
          <a:off x="2032000" y="3532227"/>
          <a:ext cx="812799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2025067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75440988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63300303"/>
                    </a:ext>
                  </a:extLst>
                </a:gridCol>
              </a:tblGrid>
              <a:tr h="344202"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  <a:endParaRPr lang="en-M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MARK</a:t>
                      </a:r>
                      <a:endParaRPr lang="en-M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GRADE</a:t>
                      </a:r>
                      <a:endParaRPr lang="en-M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13714"/>
                  </a:ext>
                </a:extLst>
              </a:tr>
              <a:tr h="344202">
                <a:tc>
                  <a:txBody>
                    <a:bodyPr/>
                    <a:lstStyle/>
                    <a:p>
                      <a:r>
                        <a:rPr lang="en-US" dirty="0"/>
                        <a:t>Anisha</a:t>
                      </a:r>
                      <a:endParaRPr lang="en-M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88</a:t>
                      </a:r>
                      <a:endParaRPr lang="en-M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  <a:endParaRPr lang="en-M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106753"/>
                  </a:ext>
                </a:extLst>
              </a:tr>
              <a:tr h="344202">
                <a:tc>
                  <a:txBody>
                    <a:bodyPr/>
                    <a:lstStyle/>
                    <a:p>
                      <a:r>
                        <a:rPr lang="en-US" dirty="0"/>
                        <a:t>Christopher</a:t>
                      </a:r>
                      <a:endParaRPr lang="en-M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</a:t>
                      </a:r>
                      <a:endParaRPr lang="en-M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  <a:endParaRPr lang="en-M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551091"/>
                  </a:ext>
                </a:extLst>
              </a:tr>
              <a:tr h="344202">
                <a:tc>
                  <a:txBody>
                    <a:bodyPr/>
                    <a:lstStyle/>
                    <a:p>
                      <a:r>
                        <a:rPr lang="en-US" dirty="0"/>
                        <a:t>Parvez</a:t>
                      </a:r>
                      <a:endParaRPr lang="en-M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</a:t>
                      </a:r>
                      <a:endParaRPr lang="en-M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</a:t>
                      </a:r>
                      <a:endParaRPr lang="en-M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009052"/>
                  </a:ext>
                </a:extLst>
              </a:tr>
              <a:tr h="344202">
                <a:tc>
                  <a:txBody>
                    <a:bodyPr/>
                    <a:lstStyle/>
                    <a:p>
                      <a:r>
                        <a:rPr lang="en-US" dirty="0"/>
                        <a:t>Reena</a:t>
                      </a:r>
                      <a:endParaRPr lang="en-M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  <a:endParaRPr lang="en-M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  <a:endParaRPr lang="en-M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36296"/>
                  </a:ext>
                </a:extLst>
              </a:tr>
            </a:tbl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4EB38D4-4573-47D7-ABBD-03E4D7F2F7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78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853"/>
    </mc:Choice>
    <mc:Fallback>
      <p:transition spd="slow" advTm="74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051CA3-E440-42B1-8492-1BB52936DD1E}"/>
              </a:ext>
            </a:extLst>
          </p:cNvPr>
          <p:cNvSpPr/>
          <p:nvPr/>
        </p:nvSpPr>
        <p:spPr>
          <a:xfrm>
            <a:off x="1213338" y="940777"/>
            <a:ext cx="9812216" cy="50819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Add a new column in between cells A and B.</a:t>
            </a:r>
          </a:p>
          <a:p>
            <a:pPr>
              <a:lnSpc>
                <a:spcPct val="150000"/>
              </a:lnSpc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Type SURNAME in Cell B1.</a:t>
            </a:r>
          </a:p>
          <a:p>
            <a:pPr>
              <a:lnSpc>
                <a:spcPct val="150000"/>
              </a:lnSpc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 Enter the following surname.</a:t>
            </a:r>
          </a:p>
          <a:p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8. Select cells A1, B1, C1 and D1.</a:t>
            </a:r>
          </a:p>
          <a:p>
            <a:pPr>
              <a:lnSpc>
                <a:spcPct val="150000"/>
              </a:lnSpc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 Change the font size to 14.</a:t>
            </a:r>
          </a:p>
          <a:p>
            <a:pPr>
              <a:lnSpc>
                <a:spcPct val="150000"/>
              </a:lnSpc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10. Select cells A2, A3, A4 and A5 and change the font to Comic Sans MS.</a:t>
            </a:r>
          </a:p>
          <a:p>
            <a:pPr>
              <a:lnSpc>
                <a:spcPct val="150000"/>
              </a:lnSpc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 Save the worksheet as “Pupils Marks”.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0D91F01-1341-41E9-B188-66DD476724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397016"/>
              </p:ext>
            </p:extLst>
          </p:nvPr>
        </p:nvGraphicFramePr>
        <p:xfrm>
          <a:off x="2533161" y="2259623"/>
          <a:ext cx="1757484" cy="1852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484">
                  <a:extLst>
                    <a:ext uri="{9D8B030D-6E8A-4147-A177-3AD203B41FA5}">
                      <a16:colId xmlns:a16="http://schemas.microsoft.com/office/drawing/2014/main" val="1000015652"/>
                    </a:ext>
                  </a:extLst>
                </a:gridCol>
              </a:tblGrid>
              <a:tr h="369538">
                <a:tc>
                  <a:txBody>
                    <a:bodyPr/>
                    <a:lstStyle/>
                    <a:p>
                      <a:r>
                        <a:rPr lang="en-US" dirty="0"/>
                        <a:t>SURNAME</a:t>
                      </a:r>
                      <a:endParaRPr lang="en-M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42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Acharya</a:t>
                      </a:r>
                      <a:endParaRPr lang="en-M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5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Petersburg</a:t>
                      </a:r>
                      <a:endParaRPr lang="en-M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57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Abdul</a:t>
                      </a:r>
                      <a:endParaRPr lang="en-M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04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Monaco</a:t>
                      </a:r>
                      <a:endParaRPr lang="en-M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254376"/>
                  </a:ext>
                </a:extLst>
              </a:tr>
            </a:tbl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77B7915-B5A2-48B3-9A3A-93C539DB61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9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049"/>
    </mc:Choice>
    <mc:Fallback>
      <p:transition spd="slow" advTm="910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1966</TotalTime>
  <Words>168</Words>
  <Application>Microsoft Office PowerPoint</Application>
  <PresentationFormat>Widescreen</PresentationFormat>
  <Paragraphs>52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Comic Sans MS</vt:lpstr>
      <vt:lpstr>Garamond</vt:lpstr>
      <vt:lpstr>Organic</vt:lpstr>
      <vt:lpstr>NORTHLANDS SCHOOL AND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neema gopaul</dc:creator>
  <cp:lastModifiedBy>neema gopaul</cp:lastModifiedBy>
  <cp:revision>74</cp:revision>
  <dcterms:created xsi:type="dcterms:W3CDTF">2020-04-08T16:39:10Z</dcterms:created>
  <dcterms:modified xsi:type="dcterms:W3CDTF">2020-06-18T17:11:55Z</dcterms:modified>
</cp:coreProperties>
</file>