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9" r:id="rId2"/>
    <p:sldId id="260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38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8B6E3-E48B-4CB8-A5B8-5C537B14A313}" type="datetimeFigureOut">
              <a:rPr lang="en-US" smtClean="0"/>
              <a:t>17-Jun-20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54021-715A-44FC-BEDD-9C9DE9530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6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75C7-F1C5-4488-9C06-76E3C4AA3516}" type="datetime1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82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32E2-066A-4524-B885-FECD21A56DB2}" type="datetime1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00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47082-2681-4AD5-8AAB-ACE473536F21}" type="datetime1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3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28065-B772-479C-8580-A54E451E735C}" type="datetime1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363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15EC-927D-4A00-8E80-1EC64C0561C2}" type="datetime1">
              <a:rPr lang="ru-RU" smtClean="0"/>
              <a:t>17.06.2020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48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CB6F-2FF6-4D94-B2CA-667EE4024ED8}" type="datetime1">
              <a:rPr lang="ru-RU" smtClean="0"/>
              <a:t>17.06.2020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52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6F782-5A07-4FCF-A165-982490E35A1D}" type="datetime1">
              <a:rPr lang="ru-RU" smtClean="0"/>
              <a:t>17.06.2020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29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F85C-6391-442C-A474-8E089FCF498F}" type="datetime1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42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9657-DA43-4046-B469-D6502446E3E8}" type="datetime1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39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AAC-BB85-4FA7-B9F7-045CC2834E2E}" type="datetime1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69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A57BE-E5C9-4D66-8168-14745220EFED}" type="datetime1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32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0D6AE-EDE4-4BD5-AE09-1124403C081F}" type="datetime1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6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tm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-747464" y="539552"/>
            <a:ext cx="7825967" cy="1440160"/>
          </a:xfrm>
        </p:spPr>
        <p:txBody>
          <a:bodyPr>
            <a:normAutofit/>
          </a:bodyPr>
          <a:lstStyle/>
          <a:p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 14  ENGLISH Part 1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Grade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Prepared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Pareshma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800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-315416" y="1960"/>
            <a:ext cx="7772400" cy="648071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648" y="1619672"/>
            <a:ext cx="64087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each sentence with the correct word.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 ………………………..  a new doll. ( has , have)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………………………..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his friends. ( plays , play)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pupils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………………………..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class. ( is working , are working 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dirty="0" smtClean="0"/>
              <a:t>………………… busy. ( is , am )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dirty="0"/>
              <a:t>……………………….. </a:t>
            </a:r>
            <a:r>
              <a:rPr lang="en-US" dirty="0" smtClean="0"/>
              <a:t> our parents. ( help , helps)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4716016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76672" y="5035992"/>
            <a:ext cx="6192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US" b="1" dirty="0" smtClean="0"/>
              <a:t>Fill in ‘a’ or ‘an’.</a:t>
            </a:r>
          </a:p>
          <a:p>
            <a:r>
              <a:rPr lang="en-US" b="1" dirty="0" smtClean="0"/>
              <a:t>Use ‘an’ for words </a:t>
            </a:r>
            <a:r>
              <a:rPr lang="en-US" b="1" dirty="0" err="1" smtClean="0"/>
              <a:t>begining</a:t>
            </a:r>
            <a:r>
              <a:rPr lang="en-US" b="1" dirty="0" smtClean="0"/>
              <a:t> with </a:t>
            </a:r>
            <a:r>
              <a:rPr lang="en-US" b="1" u="sng" dirty="0" smtClean="0">
                <a:solidFill>
                  <a:srgbClr val="FF0000"/>
                </a:solidFill>
              </a:rPr>
              <a:t>a , e , i , o , u .</a:t>
            </a:r>
            <a:r>
              <a:rPr lang="en-US" b="1" dirty="0" smtClean="0"/>
              <a:t> 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 startAt="2"/>
            </a:pP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40001"/>
              </p:ext>
            </p:extLst>
          </p:nvPr>
        </p:nvGraphicFramePr>
        <p:xfrm>
          <a:off x="474360" y="5803856"/>
          <a:ext cx="6195000" cy="3160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500"/>
                <a:gridCol w="3097500"/>
              </a:tblGrid>
              <a:tr h="526772"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lphaLcParenR"/>
                      </a:pPr>
                      <a:r>
                        <a:rPr lang="en-US" dirty="0" smtClean="0"/>
                        <a:t>…………..  mug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g) ………….. eye</a:t>
                      </a:r>
                      <a:endParaRPr lang="en-US" dirty="0"/>
                    </a:p>
                  </a:txBody>
                  <a:tcPr/>
                </a:tc>
              </a:tr>
              <a:tr h="526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smtClean="0"/>
                        <a:t>b) ………….. </a:t>
                      </a:r>
                      <a:r>
                        <a:rPr lang="en-US" baseline="0" dirty="0" smtClean="0"/>
                        <a:t> arrow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h) …………..  factory</a:t>
                      </a:r>
                      <a:endParaRPr lang="en-US" dirty="0"/>
                    </a:p>
                  </a:txBody>
                  <a:tcPr/>
                </a:tc>
              </a:tr>
              <a:tr h="526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smtClean="0"/>
                        <a:t>c) ………….. broom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i) …………..  island</a:t>
                      </a:r>
                      <a:endParaRPr lang="en-US" dirty="0"/>
                    </a:p>
                  </a:txBody>
                  <a:tcPr/>
                </a:tc>
              </a:tr>
              <a:tr h="526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smtClean="0"/>
                        <a:t>d) …………..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j) ………….. octopus</a:t>
                      </a:r>
                      <a:endParaRPr lang="en-US" dirty="0"/>
                    </a:p>
                  </a:txBody>
                  <a:tcPr/>
                </a:tc>
              </a:tr>
              <a:tr h="5267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e) ………….. onion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k) ………….. ugly</a:t>
                      </a:r>
                      <a:r>
                        <a:rPr lang="en-US" baseline="0" dirty="0" smtClean="0"/>
                        <a:t> animal</a:t>
                      </a:r>
                      <a:endParaRPr lang="en-US" dirty="0"/>
                    </a:p>
                  </a:txBody>
                  <a:tcPr/>
                </a:tc>
              </a:tr>
              <a:tr h="5267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f) ………….. elephant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l) ………….. big fish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18364" y="3235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7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4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88640" y="395536"/>
            <a:ext cx="6669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3. Join Part A with Part B so as to make good sentences.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650285"/>
              </p:ext>
            </p:extLst>
          </p:nvPr>
        </p:nvGraphicFramePr>
        <p:xfrm>
          <a:off x="162248" y="1043609"/>
          <a:ext cx="6435104" cy="2376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70808"/>
                <a:gridCol w="2664296"/>
              </a:tblGrid>
              <a:tr h="4752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Part 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Part B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52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a) The gir</a:t>
                      </a:r>
                      <a:r>
                        <a:rPr lang="en-US" sz="2000" baseline="0" dirty="0" smtClean="0"/>
                        <a:t>l is sweeping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with</a:t>
                      </a:r>
                      <a:r>
                        <a:rPr lang="en-US" sz="2000" baseline="0" dirty="0" smtClean="0"/>
                        <a:t> his friend.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52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b) Rita is washing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with a pen.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52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c) </a:t>
                      </a:r>
                      <a:r>
                        <a:rPr lang="en-US" sz="2000" dirty="0" err="1" smtClean="0"/>
                        <a:t>Bala</a:t>
                      </a:r>
                      <a:r>
                        <a:rPr lang="en-US" sz="2000" dirty="0" smtClean="0"/>
                        <a:t> is writing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with</a:t>
                      </a:r>
                      <a:r>
                        <a:rPr lang="en-US" sz="2000" baseline="0" dirty="0" smtClean="0"/>
                        <a:t> a soap and water.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52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d) Sam</a:t>
                      </a:r>
                      <a:r>
                        <a:rPr lang="en-US" sz="2000" baseline="0" dirty="0" smtClean="0"/>
                        <a:t> is coming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with a broom.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8640" y="3419872"/>
            <a:ext cx="6669360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dirty="0" smtClean="0"/>
              <a:t>………………………………………………………………………………………………….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dirty="0" smtClean="0"/>
              <a:t>………………………………………………………………………………………………….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dirty="0" smtClean="0"/>
              <a:t>…………………………………………………………………………………………………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dirty="0"/>
              <a:t>…………………………………………………………………………………………………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292080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8640" y="5666125"/>
            <a:ext cx="6264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with: </a:t>
            </a:r>
            <a:r>
              <a:rPr lang="en-US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lunch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dinner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marL="342900" indent="-342900">
              <a:lnSpc>
                <a:spcPct val="200000"/>
              </a:lnSpc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in the morning we eat our …………………… .</a:t>
            </a:r>
          </a:p>
          <a:p>
            <a:pPr marL="342900" indent="-342900">
              <a:lnSpc>
                <a:spcPct val="200000"/>
              </a:lnSpc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noon we have ……………………………… .</a:t>
            </a:r>
          </a:p>
          <a:p>
            <a:pPr marL="342900" indent="-342900">
              <a:lnSpc>
                <a:spcPct val="200000"/>
              </a:lnSpc>
              <a:buAutoNum type="alphaL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evening we have our …………………………… .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48536" y="90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" y="539552"/>
            <a:ext cx="626469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5. I rewrite the words in the correct order to form sentences.</a:t>
            </a:r>
          </a:p>
          <a:p>
            <a:endParaRPr lang="en-US" dirty="0"/>
          </a:p>
          <a:p>
            <a:r>
              <a:rPr lang="en-US" dirty="0" smtClean="0"/>
              <a:t>a) You 	a 	child. 	kind 	are</a:t>
            </a:r>
          </a:p>
          <a:p>
            <a:endParaRPr lang="en-US" dirty="0"/>
          </a:p>
          <a:p>
            <a:r>
              <a:rPr lang="en-US" dirty="0" smtClean="0"/>
              <a:t>……………………………………………………………………………….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b) listen 	You	to	parents		your</a:t>
            </a:r>
          </a:p>
          <a:p>
            <a:endParaRPr lang="en-US" dirty="0" smtClean="0"/>
          </a:p>
          <a:p>
            <a:r>
              <a:rPr lang="en-US" dirty="0" smtClean="0"/>
              <a:t>……………………………………………………………………………….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c) your	You	friends		help</a:t>
            </a:r>
          </a:p>
          <a:p>
            <a:endParaRPr lang="en-US" dirty="0"/>
          </a:p>
          <a:p>
            <a:r>
              <a:rPr lang="en-US" dirty="0"/>
              <a:t>……………………………………………………………………………….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d) share	cake.	You	your</a:t>
            </a:r>
          </a:p>
          <a:p>
            <a:endParaRPr lang="en-US" dirty="0"/>
          </a:p>
          <a:p>
            <a:r>
              <a:rPr lang="en-US" dirty="0"/>
              <a:t>……………………………………………………………………………….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23312" y="234752"/>
            <a:ext cx="609600" cy="60960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560" y="6379521"/>
            <a:ext cx="2362812" cy="251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6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1657</TotalTime>
  <Words>272</Words>
  <Application>Microsoft Office PowerPoint</Application>
  <PresentationFormat>On-screen Show (4:3)</PresentationFormat>
  <Paragraphs>68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NORTHLANDS &amp;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</dc:title>
  <dc:creator>pc</dc:creator>
  <cp:lastModifiedBy>RePack by Diakov</cp:lastModifiedBy>
  <cp:revision>96</cp:revision>
  <dcterms:created xsi:type="dcterms:W3CDTF">2020-04-06T10:27:26Z</dcterms:created>
  <dcterms:modified xsi:type="dcterms:W3CDTF">2020-06-17T11:28:40Z</dcterms:modified>
</cp:coreProperties>
</file>