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EC8C4-C447-4FA9-AD9C-A53AF5073899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EF6EA-0E27-4360-B610-A32829E1333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131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EC8C4-C447-4FA9-AD9C-A53AF5073899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EF6EA-0E27-4360-B610-A32829E13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481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EC8C4-C447-4FA9-AD9C-A53AF5073899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EF6EA-0E27-4360-B610-A32829E1333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7076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EC8C4-C447-4FA9-AD9C-A53AF5073899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EF6EA-0E27-4360-B610-A32829E13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558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EC8C4-C447-4FA9-AD9C-A53AF5073899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EF6EA-0E27-4360-B610-A32829E13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577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EC8C4-C447-4FA9-AD9C-A53AF5073899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EF6EA-0E27-4360-B610-A32829E13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424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EC8C4-C447-4FA9-AD9C-A53AF5073899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EF6EA-0E27-4360-B610-A32829E13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388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11AEC8C4-C447-4FA9-AD9C-A53AF5073899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2EEF6EA-0E27-4360-B610-A32829E13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750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EC8C4-C447-4FA9-AD9C-A53AF5073899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EF6EA-0E27-4360-B610-A32829E13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741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EC8C4-C447-4FA9-AD9C-A53AF5073899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EF6EA-0E27-4360-B610-A32829E13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914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EC8C4-C447-4FA9-AD9C-A53AF5073899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EF6EA-0E27-4360-B610-A32829E13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578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1AEC8C4-C447-4FA9-AD9C-A53AF5073899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2EEF6EA-0E27-4360-B610-A32829E13337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1233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jpg"/><Relationship Id="rId12" Type="http://schemas.openxmlformats.org/officeDocument/2006/relationships/image" Target="../media/image3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6.jpg"/><Relationship Id="rId11" Type="http://schemas.openxmlformats.org/officeDocument/2006/relationships/image" Target="../media/image11.png"/><Relationship Id="rId5" Type="http://schemas.openxmlformats.org/officeDocument/2006/relationships/image" Target="../media/image5.jpg"/><Relationship Id="rId10" Type="http://schemas.openxmlformats.org/officeDocument/2006/relationships/image" Target="../media/image10.jpg"/><Relationship Id="rId4" Type="http://schemas.openxmlformats.org/officeDocument/2006/relationships/image" Target="../media/image4.jpg"/><Relationship Id="rId9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jpg"/><Relationship Id="rId12" Type="http://schemas.openxmlformats.org/officeDocument/2006/relationships/image" Target="../media/image3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4.jpg"/><Relationship Id="rId11" Type="http://schemas.openxmlformats.org/officeDocument/2006/relationships/image" Target="../media/image19.jpg"/><Relationship Id="rId5" Type="http://schemas.openxmlformats.org/officeDocument/2006/relationships/image" Target="../media/image13.png"/><Relationship Id="rId10" Type="http://schemas.openxmlformats.org/officeDocument/2006/relationships/image" Target="../media/image18.jpg"/><Relationship Id="rId4" Type="http://schemas.openxmlformats.org/officeDocument/2006/relationships/image" Target="../media/image12.jpg"/><Relationship Id="rId9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CF81D86-BDBA-477C-B7DD-8D359BB996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3EB01E-8C7D-4BA9-B3F8-300F8272F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4771" y="277793"/>
            <a:ext cx="6574972" cy="365624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1600" b="1">
                <a:solidFill>
                  <a:srgbClr val="FE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Northlands and SunfieityScho</a:t>
            </a:r>
            <a:br>
              <a:rPr lang="en-US" sz="1600">
                <a:solidFill>
                  <a:srgbClr val="FE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>
                <a:solidFill>
                  <a:srgbClr val="FE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NORTHLANDS </a:t>
            </a:r>
            <a:b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b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SUNFILED CITY SCHOOL</a:t>
            </a:r>
            <a:b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French</a:t>
            </a:r>
            <a:b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Week 13</a:t>
            </a:r>
            <a:b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900" b="1">
                <a:latin typeface="Times New Roman" panose="02020603050405020304" pitchFamily="18" charset="0"/>
                <a:cs typeface="Times New Roman" panose="02020603050405020304" pitchFamily="18" charset="0"/>
              </a:rPr>
              <a:t>Grade 2 Part 3</a:t>
            </a:r>
            <a:br>
              <a:rPr lang="en-US" sz="49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Prepared by Miss Jennita</a:t>
            </a:r>
            <a:br>
              <a:rPr lang="en-US" sz="3200">
                <a:solidFill>
                  <a:srgbClr val="FE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>
                <a:solidFill>
                  <a:srgbClr val="FE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French</a:t>
            </a:r>
            <a:br>
              <a:rPr lang="en-US" sz="1800">
                <a:solidFill>
                  <a:srgbClr val="FE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>
                <a:solidFill>
                  <a:srgbClr val="FE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Part1</a:t>
            </a:r>
            <a:br>
              <a:rPr lang="en-US" sz="1800">
                <a:solidFill>
                  <a:srgbClr val="FE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>
                <a:solidFill>
                  <a:srgbClr val="FE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Prepared by Miss Jenni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24D1B18-7799-4653-A61E-E6BE0EAA11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7026"/>
          <a:stretch/>
        </p:blipFill>
        <p:spPr bwMode="auto">
          <a:xfrm>
            <a:off x="-716" y="-10"/>
            <a:ext cx="4838935" cy="6334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65F3E9C-EF11-4F8F-A621-399C7A3E6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74770" y="2086188"/>
            <a:ext cx="608976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50EDAC-8E15-4769-816E-72CE31B58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4769" y="3537430"/>
            <a:ext cx="6574973" cy="23316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Homework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8AA064E-5F6E-4024-BC28-EDDC3DFC7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3B29638-4838-4B9B-B9DB-96E542BAF3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C124959A-7A5E-4FE3-BE29-7A57364E5C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517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099"/>
    </mc:Choice>
    <mc:Fallback>
      <p:transition spd="slow" advTm="160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B89A7-02F9-48EB-96E8-6739C86E4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Activité 1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 nomme les images.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222409D-C432-4C74-AFBD-FAE16CA555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845734"/>
            <a:ext cx="10870943" cy="4023360"/>
          </a:xfrm>
        </p:spPr>
        <p:txBody>
          <a:bodyPr>
            <a:normAutofit fontScale="92500"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une ………………..		l’ …………………..	             un ……………………….		          du ………….…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la ……………………..                le ……………………..		une ……………….		         un …………………</a:t>
            </a:r>
          </a:p>
        </p:txBody>
      </p:sp>
      <p:pic>
        <p:nvPicPr>
          <p:cNvPr id="9" name="Picture 8" descr="A picture containing stool, table&#10;&#10;Description automatically generated">
            <a:extLst>
              <a:ext uri="{FF2B5EF4-FFF2-40B4-BE49-F238E27FC236}">
                <a16:creationId xmlns:a16="http://schemas.microsoft.com/office/drawing/2014/main" id="{AFF166BA-5BA3-4BBE-8AFA-A7B1B74ADC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773" y="1795660"/>
            <a:ext cx="1267531" cy="1115979"/>
          </a:xfrm>
          <a:prstGeom prst="rect">
            <a:avLst/>
          </a:prstGeom>
        </p:spPr>
      </p:pic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7E699E52-D064-459F-9DF5-59165B058E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902" y="1845734"/>
            <a:ext cx="1797987" cy="943943"/>
          </a:xfrm>
          <a:prstGeom prst="rect">
            <a:avLst/>
          </a:prstGeom>
        </p:spPr>
      </p:pic>
      <p:pic>
        <p:nvPicPr>
          <p:cNvPr id="13" name="Picture 12" descr="A glass of orange juice&#10;&#10;Description automatically generated">
            <a:extLst>
              <a:ext uri="{FF2B5EF4-FFF2-40B4-BE49-F238E27FC236}">
                <a16:creationId xmlns:a16="http://schemas.microsoft.com/office/drawing/2014/main" id="{0BE27565-06F3-4652-8BE6-485A6DAA3B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4277" y="1763051"/>
            <a:ext cx="1728488" cy="1296366"/>
          </a:xfrm>
          <a:prstGeom prst="rect">
            <a:avLst/>
          </a:prstGeom>
        </p:spPr>
      </p:pic>
      <p:pic>
        <p:nvPicPr>
          <p:cNvPr id="15" name="Picture 14" descr="A picture containing clothing, shirt&#10;&#10;Description automatically generated">
            <a:extLst>
              <a:ext uri="{FF2B5EF4-FFF2-40B4-BE49-F238E27FC236}">
                <a16:creationId xmlns:a16="http://schemas.microsoft.com/office/drawing/2014/main" id="{84C6B9EC-DB7D-4AD7-A6C6-5710751939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6197" y="1823604"/>
            <a:ext cx="796725" cy="1195088"/>
          </a:xfrm>
          <a:prstGeom prst="rect">
            <a:avLst/>
          </a:prstGeom>
        </p:spPr>
      </p:pic>
      <p:pic>
        <p:nvPicPr>
          <p:cNvPr id="17" name="Picture 16" descr="A giraffe standing in a field&#10;&#10;Description automatically generated">
            <a:extLst>
              <a:ext uri="{FF2B5EF4-FFF2-40B4-BE49-F238E27FC236}">
                <a16:creationId xmlns:a16="http://schemas.microsoft.com/office/drawing/2014/main" id="{8B8C85DE-9DDE-43DB-A5BF-8DDBF6D1461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007" y="3753836"/>
            <a:ext cx="1145773" cy="1525063"/>
          </a:xfrm>
          <a:prstGeom prst="rect">
            <a:avLst/>
          </a:prstGeom>
        </p:spPr>
      </p:pic>
      <p:pic>
        <p:nvPicPr>
          <p:cNvPr id="19" name="Picture 18" descr="A person wearing a swimsuit&#10;&#10;Description automatically generated">
            <a:extLst>
              <a:ext uri="{FF2B5EF4-FFF2-40B4-BE49-F238E27FC236}">
                <a16:creationId xmlns:a16="http://schemas.microsoft.com/office/drawing/2014/main" id="{AB460DDF-B41F-439F-A4B3-EB485D5E2E5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524" y="3889094"/>
            <a:ext cx="1557728" cy="1037836"/>
          </a:xfrm>
          <a:prstGeom prst="rect">
            <a:avLst/>
          </a:prstGeom>
        </p:spPr>
      </p:pic>
      <p:pic>
        <p:nvPicPr>
          <p:cNvPr id="23" name="Picture 22" descr="A candle that is lit up at night&#10;&#10;Description automatically generated">
            <a:extLst>
              <a:ext uri="{FF2B5EF4-FFF2-40B4-BE49-F238E27FC236}">
                <a16:creationId xmlns:a16="http://schemas.microsoft.com/office/drawing/2014/main" id="{03345E4E-B631-4B24-A285-B77A52267F5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6750" y="3563863"/>
            <a:ext cx="1026968" cy="1363067"/>
          </a:xfrm>
          <a:prstGeom prst="rect">
            <a:avLst/>
          </a:prstGeom>
        </p:spPr>
      </p:pic>
      <p:pic>
        <p:nvPicPr>
          <p:cNvPr id="25" name="Picture 24" descr="A picture containing drawing&#10;&#10;Description automatically generated">
            <a:extLst>
              <a:ext uri="{FF2B5EF4-FFF2-40B4-BE49-F238E27FC236}">
                <a16:creationId xmlns:a16="http://schemas.microsoft.com/office/drawing/2014/main" id="{8ECFF18E-A212-4D5A-A1ED-FDAE7C03A8F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0446" y="3563863"/>
            <a:ext cx="1142319" cy="1226545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C2D7082B-051F-4E47-AA00-224A70EE71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142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985"/>
    </mc:Choice>
    <mc:Fallback>
      <p:transition spd="slow" advTm="339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A8AE0-7DC2-4AF8-BDDE-5D773CAEB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Activité 2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J’écris [g] ou [j].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A6CEFF-5EE1-423E-9B06-DAF971979F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882" y="1845734"/>
            <a:ext cx="10929770" cy="4023360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une sin…e	              des ….amalacs	                un ……iraumon                            une froma…e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</a:t>
            </a:r>
          </a:p>
          <a:p>
            <a:pPr marL="0" indent="0">
              <a:buNone/>
            </a:pPr>
            <a:r>
              <a:rPr lang="en-US" dirty="0"/>
              <a:t>      le nua….e			…aune		        un …..aguar		           un …aque</a:t>
            </a:r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55110A88-CEC1-4180-A3DD-DCFF78F60D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500" y="1845734"/>
            <a:ext cx="937824" cy="1273984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77EA6E40-4590-4D6D-87F9-321448B7D6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3707" y="1949753"/>
            <a:ext cx="999846" cy="995403"/>
          </a:xfrm>
          <a:prstGeom prst="rect">
            <a:avLst/>
          </a:prstGeom>
        </p:spPr>
      </p:pic>
      <p:pic>
        <p:nvPicPr>
          <p:cNvPr id="11" name="Picture 10" descr="A close up of a fruit&#10;&#10;Description automatically generated">
            <a:extLst>
              <a:ext uri="{FF2B5EF4-FFF2-40B4-BE49-F238E27FC236}">
                <a16:creationId xmlns:a16="http://schemas.microsoft.com/office/drawing/2014/main" id="{536C7B0C-D47A-4E43-9095-3B7B069B6C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8031" y="1983294"/>
            <a:ext cx="1986682" cy="1233834"/>
          </a:xfrm>
          <a:prstGeom prst="rect">
            <a:avLst/>
          </a:prstGeom>
        </p:spPr>
      </p:pic>
      <p:pic>
        <p:nvPicPr>
          <p:cNvPr id="15" name="Picture 14" descr="Clouds in a blue cloudy sky&#10;&#10;Description automatically generated">
            <a:extLst>
              <a:ext uri="{FF2B5EF4-FFF2-40B4-BE49-F238E27FC236}">
                <a16:creationId xmlns:a16="http://schemas.microsoft.com/office/drawing/2014/main" id="{370BAEF1-DF15-487A-9A34-1C8C0213E0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500" y="3857414"/>
            <a:ext cx="1590682" cy="953788"/>
          </a:xfrm>
          <a:prstGeom prst="rect">
            <a:avLst/>
          </a:prstGeom>
        </p:spPr>
      </p:pic>
      <p:pic>
        <p:nvPicPr>
          <p:cNvPr id="17" name="Picture 16" descr="A close up of a green plant&#10;&#10;Description automatically generated">
            <a:extLst>
              <a:ext uri="{FF2B5EF4-FFF2-40B4-BE49-F238E27FC236}">
                <a16:creationId xmlns:a16="http://schemas.microsoft.com/office/drawing/2014/main" id="{B70A8D31-11D4-41B2-A12B-CC32232EEE7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170" y="1915149"/>
            <a:ext cx="1223576" cy="1135154"/>
          </a:xfrm>
          <a:prstGeom prst="rect">
            <a:avLst/>
          </a:prstGeom>
        </p:spPr>
      </p:pic>
      <p:pic>
        <p:nvPicPr>
          <p:cNvPr id="19" name="Picture 18" descr="A melon and a plate of food&#10;&#10;Description automatically generated">
            <a:extLst>
              <a:ext uri="{FF2B5EF4-FFF2-40B4-BE49-F238E27FC236}">
                <a16:creationId xmlns:a16="http://schemas.microsoft.com/office/drawing/2014/main" id="{BA3C50E8-1940-471D-8457-BE65C1D1559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3707" y="3888640"/>
            <a:ext cx="1246632" cy="1243584"/>
          </a:xfrm>
          <a:prstGeom prst="rect">
            <a:avLst/>
          </a:prstGeom>
        </p:spPr>
      </p:pic>
      <p:pic>
        <p:nvPicPr>
          <p:cNvPr id="21" name="Picture 20" descr="A picture containing flower&#10;&#10;Description automatically generated">
            <a:extLst>
              <a:ext uri="{FF2B5EF4-FFF2-40B4-BE49-F238E27FC236}">
                <a16:creationId xmlns:a16="http://schemas.microsoft.com/office/drawing/2014/main" id="{EE569815-FDE0-4633-BF1C-546F09D814B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538" y="3644923"/>
            <a:ext cx="1555406" cy="1555406"/>
          </a:xfrm>
          <a:prstGeom prst="rect">
            <a:avLst/>
          </a:prstGeom>
        </p:spPr>
      </p:pic>
      <p:pic>
        <p:nvPicPr>
          <p:cNvPr id="23" name="Picture 22" descr="A cat sitting next to a forest&#10;&#10;Description automatically generated">
            <a:extLst>
              <a:ext uri="{FF2B5EF4-FFF2-40B4-BE49-F238E27FC236}">
                <a16:creationId xmlns:a16="http://schemas.microsoft.com/office/drawing/2014/main" id="{86F79441-7E64-4E70-8831-56825FFAA4C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634" y="3857414"/>
            <a:ext cx="2160896" cy="891091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80ACD54B-E3FC-4B8C-876B-65753FF72F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473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923"/>
    </mc:Choice>
    <mc:Fallback>
      <p:transition spd="slow" advTm="439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0</TotalTime>
  <Words>126</Words>
  <Application>Microsoft Office PowerPoint</Application>
  <PresentationFormat>Widescreen</PresentationFormat>
  <Paragraphs>23</Paragraphs>
  <Slides>3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Calibri</vt:lpstr>
      <vt:lpstr>Calibri Light</vt:lpstr>
      <vt:lpstr>Times New Roman</vt:lpstr>
      <vt:lpstr>Retrospect</vt:lpstr>
      <vt:lpstr>Northlands and SunfieityScho WNORTHLANDS  &amp; SUNFILED CITY SCHOOL French Week 13 Grade 2 Part 3 Prepared by Miss Jennita French Part1 Prepared by Miss Jenni</vt:lpstr>
      <vt:lpstr>Activité 1 Je nomme les images.</vt:lpstr>
      <vt:lpstr>Activité 2 J’écris [g] ou [j].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Northlands and SunfieityScho WNORTHLANDS  &amp; SUNFILED CITY SCHOOL French Week 13 Grade 2 Part 3 Prepared by Miss Jennita French Part1 Prepared by Miss Jenni</dc:title>
  <dc:creator>Jen Gun</dc:creator>
  <cp:lastModifiedBy>Jen Gun</cp:lastModifiedBy>
  <cp:revision>8</cp:revision>
  <dcterms:created xsi:type="dcterms:W3CDTF">2020-06-10T11:42:19Z</dcterms:created>
  <dcterms:modified xsi:type="dcterms:W3CDTF">2020-06-12T13:08:38Z</dcterms:modified>
</cp:coreProperties>
</file>