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238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863B4-AFF6-49C9-BBAC-D1F78718D27E}" type="datetimeFigureOut">
              <a:rPr lang="en-US" smtClean="0"/>
              <a:t>10-Jun-20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28F6D-5F05-4A97-8AE2-4CBFB5C16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54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9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9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4175" y="3"/>
            <a:ext cx="5829300" cy="864095"/>
          </a:xfrm>
        </p:spPr>
        <p:txBody>
          <a:bodyPr>
            <a:normAutofit/>
          </a:bodyPr>
          <a:lstStyle/>
          <a:p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NORTHLANDS &amp; SUNFIELD CITY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77" y="635564"/>
            <a:ext cx="5869475" cy="1920213"/>
          </a:xfrm>
        </p:spPr>
        <p:txBody>
          <a:bodyPr>
            <a:normAutofit/>
          </a:bodyPr>
          <a:lstStyle/>
          <a:p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WEEK 13 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 Part 2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Grade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Prepared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Pareshma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1331640"/>
            <a:ext cx="6336704" cy="7632848"/>
          </a:xfrm>
          <a:prstGeom prst="rect">
            <a:avLst/>
          </a:prstGeom>
        </p:spPr>
      </p:pic>
      <p:pic>
        <p:nvPicPr>
          <p:cNvPr id="4" name="Page 4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0648" y="3235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2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251520"/>
            <a:ext cx="6048672" cy="8604448"/>
          </a:xfrm>
          <a:prstGeom prst="rect">
            <a:avLst/>
          </a:prstGeom>
        </p:spPr>
      </p:pic>
      <p:pic>
        <p:nvPicPr>
          <p:cNvPr id="3" name="Page 7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5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4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7" y="576824"/>
            <a:ext cx="6192688" cy="7739592"/>
          </a:xfrm>
          <a:prstGeom prst="rect">
            <a:avLst/>
          </a:prstGeom>
        </p:spPr>
      </p:pic>
      <p:pic>
        <p:nvPicPr>
          <p:cNvPr id="2" name="Page 8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560" y="0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4665" y="8604448"/>
            <a:ext cx="6048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Paving the way to success English Grade 2 – D. V. </a:t>
            </a:r>
            <a:r>
              <a:rPr lang="en-US" sz="1400" dirty="0" err="1" smtClean="0"/>
              <a:t>Chetty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2560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5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34</Words>
  <Application>Microsoft Office PowerPoint</Application>
  <PresentationFormat>On-screen Show (4:3)</PresentationFormat>
  <Paragraphs>4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Тема Office</vt:lpstr>
      <vt:lpstr>NORTHLANDS &amp; SUNFIELD CITY SCHOOL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</dc:title>
  <dc:creator>pc</dc:creator>
  <cp:lastModifiedBy>RePack by Diakov</cp:lastModifiedBy>
  <cp:revision>70</cp:revision>
  <dcterms:created xsi:type="dcterms:W3CDTF">2020-04-06T10:27:26Z</dcterms:created>
  <dcterms:modified xsi:type="dcterms:W3CDTF">2020-06-10T10:25:12Z</dcterms:modified>
</cp:coreProperties>
</file>