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E5E515-50B6-476F-B11D-CDAC1690597B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9B23DA-BB9C-4550-884B-DF0FC533F2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0962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9B23DA-BB9C-4550-884B-DF0FC533F26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7384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A3DC-A840-4785-A93F-80F1227E93BA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EE5B2-2C7F-4722-9637-B138EE25D927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A3DC-A840-4785-A93F-80F1227E93BA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EE5B2-2C7F-4722-9637-B138EE25D927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A3DC-A840-4785-A93F-80F1227E93BA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EE5B2-2C7F-4722-9637-B138EE25D92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A3DC-A840-4785-A93F-80F1227E93BA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EE5B2-2C7F-4722-9637-B138EE25D927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A3DC-A840-4785-A93F-80F1227E93BA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EE5B2-2C7F-4722-9637-B138EE25D927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A3DC-A840-4785-A93F-80F1227E93BA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EE5B2-2C7F-4722-9637-B138EE25D92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A3DC-A840-4785-A93F-80F1227E93BA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EE5B2-2C7F-4722-9637-B138EE25D92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A3DC-A840-4785-A93F-80F1227E93BA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EE5B2-2C7F-4722-9637-B138EE25D92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A3DC-A840-4785-A93F-80F1227E93BA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EE5B2-2C7F-4722-9637-B138EE25D927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A3DC-A840-4785-A93F-80F1227E93BA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EE5B2-2C7F-4722-9637-B138EE25D92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A3DC-A840-4785-A93F-80F1227E93BA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EE5B2-2C7F-4722-9637-B138EE25D92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F21A3DC-A840-4785-A93F-80F1227E93BA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45EE5B2-2C7F-4722-9637-B138EE25D927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rthACA6Xj8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93289" y="188640"/>
            <a:ext cx="6512511" cy="2088232"/>
          </a:xfrm>
        </p:spPr>
        <p:txBody>
          <a:bodyPr>
            <a:noAutofit/>
          </a:bodyPr>
          <a:lstStyle/>
          <a:p>
            <a:pPr algn="ctr"/>
            <a: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NORTHLANDS &amp; SUNFIELD CITY SCHOOL</a:t>
            </a:r>
            <a:b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Mathematics Grade 2</a:t>
            </a:r>
            <a:b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Revision Exercises Week 12</a:t>
            </a:r>
            <a:b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Prepared by Miss </a:t>
            </a:r>
            <a:r>
              <a:rPr lang="en-GB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Mehreen</a:t>
            </a: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981494"/>
            <a:ext cx="3672408" cy="30213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420888"/>
            <a:ext cx="4320480" cy="36868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9008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1" name="Picture 8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7" t="18651" r="57610" b="7737"/>
          <a:stretch/>
        </p:blipFill>
        <p:spPr bwMode="auto">
          <a:xfrm>
            <a:off x="1" y="0"/>
            <a:ext cx="430414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26" t="18056" r="16000" b="7766"/>
          <a:stretch/>
        </p:blipFill>
        <p:spPr bwMode="auto">
          <a:xfrm>
            <a:off x="4283968" y="0"/>
            <a:ext cx="486003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868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2" t="19048" r="61260" b="9126"/>
          <a:stretch/>
        </p:blipFill>
        <p:spPr bwMode="auto">
          <a:xfrm>
            <a:off x="0" y="-19751"/>
            <a:ext cx="4716016" cy="6877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60" t="18255" r="17563" b="8332"/>
          <a:stretch/>
        </p:blipFill>
        <p:spPr bwMode="auto">
          <a:xfrm>
            <a:off x="4615702" y="-19752"/>
            <a:ext cx="4528298" cy="6833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278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941168"/>
            <a:ext cx="6624736" cy="574000"/>
          </a:xfrm>
        </p:spPr>
        <p:txBody>
          <a:bodyPr/>
          <a:lstStyle/>
          <a:p>
            <a:pPr algn="l"/>
            <a:r>
              <a:rPr lang="en-GB" sz="2000" dirty="0">
                <a:hlinkClick r:id="rId3"/>
              </a:rPr>
              <a:t>https://www.youtube.com/watch?v=krthACA6Xj8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241218830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164</TotalTime>
  <Words>9</Words>
  <Application>Microsoft Office PowerPoint</Application>
  <PresentationFormat>On-screen Show (4:3)</PresentationFormat>
  <Paragraphs>3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Calibri</vt:lpstr>
      <vt:lpstr>Georgia</vt:lpstr>
      <vt:lpstr>Times New Roman</vt:lpstr>
      <vt:lpstr>Trebuchet MS</vt:lpstr>
      <vt:lpstr>Slipstream</vt:lpstr>
      <vt:lpstr>NORTHLANDS &amp; SUNFIELD CITY SCHOOL Mathematics Grade 2 Revision Exercises Week 12 Prepared by Miss Mehreen</vt:lpstr>
      <vt:lpstr>PowerPoint Presentation</vt:lpstr>
      <vt:lpstr>PowerPoint Presentation</vt:lpstr>
      <vt:lpstr>https://www.youtube.com/watch?v=krthACA6Xj8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&amp; SUNFIELD CITY SCHOOL Mathematics Grade 2 Homework Week 11 Prepared by Miss Mehreen</dc:title>
  <dc:creator>User</dc:creator>
  <cp:lastModifiedBy>Windows User</cp:lastModifiedBy>
  <cp:revision>16</cp:revision>
  <dcterms:created xsi:type="dcterms:W3CDTF">2020-06-04T15:09:11Z</dcterms:created>
  <dcterms:modified xsi:type="dcterms:W3CDTF">2020-06-08T11:03:23Z</dcterms:modified>
</cp:coreProperties>
</file>