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5"/>
  </p:notesMasterIdLst>
  <p:sldIdLst>
    <p:sldId id="256" r:id="rId2"/>
    <p:sldId id="257" r:id="rId3"/>
    <p:sldId id="258" r:id="rId4"/>
  </p:sldIdLst>
  <p:sldSz cx="12168188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D5367"/>
    <a:srgbClr val="5B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0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685E5-D9C7-4C8F-A179-2636682027BF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9363" y="857250"/>
            <a:ext cx="4105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59D17-3F07-4CE5-A684-C095B395A389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2243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59D17-3F07-4CE5-A684-C095B395A389}" type="slidenum">
              <a:rPr lang="en-MU" smtClean="0"/>
              <a:t>1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36913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7140" y="1871132"/>
            <a:ext cx="6802357" cy="1515533"/>
          </a:xfrm>
        </p:spPr>
        <p:txBody>
          <a:bodyPr anchor="b">
            <a:noAutofit/>
          </a:bodyPr>
          <a:lstStyle>
            <a:lvl1pPr algn="ctr">
              <a:defRPr sz="5389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7140" y="3657597"/>
            <a:ext cx="6802357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096">
                <a:solidFill>
                  <a:schemeClr val="tx1"/>
                </a:solidFill>
              </a:defRPr>
            </a:lvl1pPr>
            <a:lvl2pPr marL="45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7641" y="5037663"/>
            <a:ext cx="895714" cy="279400"/>
          </a:xfrm>
        </p:spPr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7139" y="5037663"/>
            <a:ext cx="5204450" cy="279400"/>
          </a:xfrm>
        </p:spPr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9407" y="5037663"/>
            <a:ext cx="550091" cy="279400"/>
          </a:xfrm>
        </p:spPr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87141" y="3522131"/>
            <a:ext cx="6802356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95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19204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134" y="1752606"/>
            <a:ext cx="8142753" cy="1822514"/>
          </a:xfrm>
        </p:spPr>
        <p:txBody>
          <a:bodyPr anchor="b">
            <a:normAutofit/>
          </a:bodyPr>
          <a:lstStyle>
            <a:lvl1pPr algn="ctr">
              <a:defRPr sz="4391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132" y="3846052"/>
            <a:ext cx="8142755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08792" y="3710585"/>
            <a:ext cx="8147436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59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912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271" y="2560320"/>
            <a:ext cx="4709089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79934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287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8600" y="2658533"/>
            <a:ext cx="4709089" cy="576262"/>
          </a:xfrm>
        </p:spPr>
        <p:txBody>
          <a:bodyPr anchor="b">
            <a:noAutofit/>
          </a:bodyPr>
          <a:lstStyle>
            <a:lvl1pPr marL="0" indent="0">
              <a:buNone/>
              <a:defRPr sz="2794" b="0">
                <a:solidFill>
                  <a:schemeClr val="accent1"/>
                </a:solidFill>
              </a:defRPr>
            </a:lvl1pPr>
            <a:lvl2pPr marL="456286" indent="0">
              <a:buNone/>
              <a:defRPr sz="1996" b="1"/>
            </a:lvl2pPr>
            <a:lvl3pPr marL="912571" indent="0">
              <a:buNone/>
              <a:defRPr sz="1796" b="1"/>
            </a:lvl3pPr>
            <a:lvl4pPr marL="1368857" indent="0">
              <a:buNone/>
              <a:defRPr sz="1597" b="1"/>
            </a:lvl4pPr>
            <a:lvl5pPr marL="1825142" indent="0">
              <a:buNone/>
              <a:defRPr sz="1597" b="1"/>
            </a:lvl5pPr>
            <a:lvl6pPr marL="2281428" indent="0">
              <a:buNone/>
              <a:defRPr sz="1597" b="1"/>
            </a:lvl6pPr>
            <a:lvl7pPr marL="2737714" indent="0">
              <a:buNone/>
              <a:defRPr sz="1597" b="1"/>
            </a:lvl7pPr>
            <a:lvl8pPr marL="3193999" indent="0">
              <a:buNone/>
              <a:defRPr sz="1597" b="1"/>
            </a:lvl8pPr>
            <a:lvl9pPr marL="3650285" indent="0">
              <a:buNone/>
              <a:defRPr sz="1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8600" y="3243263"/>
            <a:ext cx="4709089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5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31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53376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284" y="1388534"/>
            <a:ext cx="3711193" cy="1371600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085" y="982132"/>
            <a:ext cx="5458784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284" y="3031065"/>
            <a:ext cx="3711193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3442" y="2912533"/>
            <a:ext cx="35076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2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69" y="1883832"/>
            <a:ext cx="6229625" cy="1371600"/>
          </a:xfrm>
        </p:spPr>
        <p:txBody>
          <a:bodyPr anchor="b">
            <a:normAutofit/>
          </a:bodyPr>
          <a:lstStyle>
            <a:lvl1pPr algn="ctr">
              <a:defRPr sz="279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79022" y="1041400"/>
            <a:ext cx="3057364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69" y="3255432"/>
            <a:ext cx="622962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796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3050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4815415"/>
            <a:ext cx="9590898" cy="566738"/>
          </a:xfrm>
        </p:spPr>
        <p:txBody>
          <a:bodyPr anchor="b">
            <a:normAutofit/>
          </a:bodyPr>
          <a:lstStyle>
            <a:lvl1pPr algn="ctr">
              <a:defRPr sz="239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9393" y="1041400"/>
            <a:ext cx="10086234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97"/>
            </a:lvl1pPr>
            <a:lvl2pPr marL="456286" indent="0">
              <a:buNone/>
              <a:defRPr sz="1597"/>
            </a:lvl2pPr>
            <a:lvl3pPr marL="912571" indent="0">
              <a:buNone/>
              <a:defRPr sz="1597"/>
            </a:lvl3pPr>
            <a:lvl4pPr marL="1368857" indent="0">
              <a:buNone/>
              <a:defRPr sz="1597"/>
            </a:lvl4pPr>
            <a:lvl5pPr marL="1825142" indent="0">
              <a:buNone/>
              <a:defRPr sz="1597"/>
            </a:lvl5pPr>
            <a:lvl6pPr marL="2281428" indent="0">
              <a:buNone/>
              <a:defRPr sz="1597"/>
            </a:lvl6pPr>
            <a:lvl7pPr marL="2737714" indent="0">
              <a:buNone/>
              <a:defRPr sz="1597"/>
            </a:lvl7pPr>
            <a:lvl8pPr marL="3193999" indent="0">
              <a:buNone/>
              <a:defRPr sz="1597"/>
            </a:lvl8pPr>
            <a:lvl9pPr marL="3650285" indent="0">
              <a:buNone/>
              <a:defRPr sz="159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2871" y="5382153"/>
            <a:ext cx="9590898" cy="493712"/>
          </a:xfrm>
        </p:spPr>
        <p:txBody>
          <a:bodyPr>
            <a:normAutofit/>
          </a:bodyPr>
          <a:lstStyle>
            <a:lvl1pPr marL="0" indent="0" algn="ctr">
              <a:buNone/>
              <a:defRPr sz="1397"/>
            </a:lvl1pPr>
            <a:lvl2pPr marL="456286" indent="0">
              <a:buNone/>
              <a:defRPr sz="1198"/>
            </a:lvl2pPr>
            <a:lvl3pPr marL="912571" indent="0">
              <a:buNone/>
              <a:defRPr sz="998"/>
            </a:lvl3pPr>
            <a:lvl4pPr marL="1368857" indent="0">
              <a:buNone/>
              <a:defRPr sz="898"/>
            </a:lvl4pPr>
            <a:lvl5pPr marL="1825142" indent="0">
              <a:buNone/>
              <a:defRPr sz="898"/>
            </a:lvl5pPr>
            <a:lvl6pPr marL="2281428" indent="0">
              <a:buNone/>
              <a:defRPr sz="898"/>
            </a:lvl6pPr>
            <a:lvl7pPr marL="2737714" indent="0">
              <a:buNone/>
              <a:defRPr sz="898"/>
            </a:lvl7pPr>
            <a:lvl8pPr marL="3193999" indent="0">
              <a:buNone/>
              <a:defRPr sz="898"/>
            </a:lvl8pPr>
            <a:lvl9pPr marL="3650285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72782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321" y="982132"/>
            <a:ext cx="9573997" cy="2954868"/>
          </a:xfrm>
        </p:spPr>
        <p:txBody>
          <a:bodyPr anchor="ctr">
            <a:normAutofit/>
          </a:bodyPr>
          <a:lstStyle>
            <a:lvl1pPr algn="ctr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321" y="4343400"/>
            <a:ext cx="957399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7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370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1541" y="3352800"/>
            <a:ext cx="8821938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996"/>
            </a:lvl1pPr>
            <a:lvl2pPr marL="456286" indent="0">
              <a:buFontTx/>
              <a:buNone/>
              <a:defRPr/>
            </a:lvl2pPr>
            <a:lvl3pPr marL="912571" indent="0">
              <a:buFontTx/>
              <a:buNone/>
              <a:defRPr/>
            </a:lvl3pPr>
            <a:lvl4pPr marL="1368857" indent="0">
              <a:buFontTx/>
              <a:buNone/>
              <a:defRPr/>
            </a:lvl4pPr>
            <a:lvl5pPr marL="182514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343400"/>
            <a:ext cx="959089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4" name="TextBox 13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9564" y="2827870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3442" y="4140199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400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2" y="3308581"/>
            <a:ext cx="9590900" cy="1468800"/>
          </a:xfrm>
        </p:spPr>
        <p:txBody>
          <a:bodyPr anchor="b">
            <a:normAutofit/>
          </a:bodyPr>
          <a:lstStyle>
            <a:lvl1pPr algn="l">
              <a:defRPr sz="319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777381"/>
            <a:ext cx="95909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3009780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89" y="982132"/>
            <a:ext cx="9278241" cy="2243668"/>
          </a:xfrm>
        </p:spPr>
        <p:txBody>
          <a:bodyPr anchor="ctr">
            <a:normAutofit/>
          </a:bodyPr>
          <a:lstStyle>
            <a:lvl1pPr algn="ctr">
              <a:defRPr sz="3194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9312"/>
            <a:ext cx="959090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395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4529667"/>
            <a:ext cx="9590900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sp>
        <p:nvSpPr>
          <p:cNvPr id="12" name="TextBox 11"/>
          <p:cNvSpPr txBox="1"/>
          <p:nvPr/>
        </p:nvSpPr>
        <p:spPr>
          <a:xfrm>
            <a:off x="860330" y="8799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/>
            <a:r>
              <a:rPr lang="en-US" sz="798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9564" y="2599261"/>
            <a:ext cx="608409" cy="584776"/>
          </a:xfrm>
          <a:prstGeom prst="rect">
            <a:avLst/>
          </a:prstGeom>
        </p:spPr>
        <p:txBody>
          <a:bodyPr vert="horz" lIns="91261" tIns="45631" rIns="91261" bIns="45631" rtlCol="0" anchor="ctr">
            <a:noAutofit/>
          </a:bodyPr>
          <a:lstStyle/>
          <a:p>
            <a:pPr lvl="0" algn="r"/>
            <a:r>
              <a:rPr lang="en-US" sz="798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77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71" y="982132"/>
            <a:ext cx="9590898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2871" y="3630168"/>
            <a:ext cx="9590900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794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0" y="4470400"/>
            <a:ext cx="9590902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796">
                <a:solidFill>
                  <a:schemeClr val="tx1"/>
                </a:solidFill>
              </a:defRPr>
            </a:lvl1pPr>
            <a:lvl2pPr marL="456286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91257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36885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51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14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77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39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5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3442" y="3429000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046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3442" y="2421466"/>
            <a:ext cx="9388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9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1780" y="982132"/>
            <a:ext cx="1887202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2868" y="982132"/>
            <a:ext cx="7418508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46578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3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5019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872" y="982133"/>
            <a:ext cx="958244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871" y="2556932"/>
            <a:ext cx="958244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0553" y="5969000"/>
            <a:ext cx="15970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E4A422-1C20-4526-8AD9-11442F1301BB}" type="datetimeFigureOut">
              <a:rPr lang="en-MU" smtClean="0"/>
              <a:t>06/06/2020</a:t>
            </a:fld>
            <a:endParaRPr lang="en-M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2871" y="5969000"/>
            <a:ext cx="7291631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3679" y="5969000"/>
            <a:ext cx="54163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CCEDEE-48CB-49D9-8A07-E0D06A6F1D30}" type="slidenum">
              <a:rPr lang="en-MU" smtClean="0"/>
              <a:t>‹#›</a:t>
            </a:fld>
            <a:endParaRPr lang="en-MU"/>
          </a:p>
        </p:txBody>
      </p:sp>
    </p:spTree>
    <p:extLst>
      <p:ext uri="{BB962C8B-B14F-4D97-AF65-F5344CB8AC3E}">
        <p14:creationId xmlns:p14="http://schemas.microsoft.com/office/powerpoint/2010/main" val="228762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6286" rtl="0" eaLnBrk="1" latinLnBrk="0" hangingPunct="1">
        <a:spcBef>
          <a:spcPct val="0"/>
        </a:spcBef>
        <a:buNone/>
        <a:defRPr sz="4391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179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239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1464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9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97750" indent="-285179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7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39964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5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996250" indent="-171107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09571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65856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2142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78428" indent="-228143" algn="l" defTabSz="456286" rtl="0" eaLnBrk="1" latinLnBrk="0" hangingPunct="1">
        <a:spcBef>
          <a:spcPct val="20000"/>
        </a:spcBef>
        <a:spcAft>
          <a:spcPts val="599"/>
        </a:spcAft>
        <a:buClr>
          <a:schemeClr val="accent1"/>
        </a:buClr>
        <a:buSzPct val="115000"/>
        <a:buFont typeface="Arial"/>
        <a:buChar char="•"/>
        <a:defRPr sz="139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56286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912571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7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825142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8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737714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9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650285" algn="l" defTabSz="456286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pngimg.com/download/33226" TargetMode="Externa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pngimg.com/download/33226" TargetMode="Externa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7605D2-D624-4B25-BD8B-532A2923A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871" y="3943349"/>
            <a:ext cx="9590898" cy="40884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AND SUNFIELD CITY SCHOOL</a:t>
            </a:r>
            <a:endParaRPr lang="en-M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BC00E8A-AD29-45FA-8F29-489E285CE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9393" y="809626"/>
            <a:ext cx="10086234" cy="3019424"/>
          </a:xfrm>
        </p:spPr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915EED-AE4B-4FD7-A666-5193B481E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2871" y="4352192"/>
            <a:ext cx="9590898" cy="151103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Week 12 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Part 1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Revision work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5848C-FBFC-4713-8D11-F12235C8224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133475" y="923925"/>
            <a:ext cx="9867901" cy="2800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D72214-DBCE-48FE-93EF-369EDFB2DE74}"/>
              </a:ext>
            </a:extLst>
          </p:cNvPr>
          <p:cNvSpPr/>
          <p:nvPr/>
        </p:nvSpPr>
        <p:spPr>
          <a:xfrm>
            <a:off x="1846385" y="5789468"/>
            <a:ext cx="8396653" cy="482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800" kern="12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Refer to: http://portal.mie.ac.mu/curriculum.html</a:t>
            </a:r>
            <a:endParaRPr lang="en-M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6B5CCE6-D2EC-45E5-A42B-AC139C3517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19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18"/>
    </mc:Choice>
    <mc:Fallback>
      <p:transition spd="slow" advTm="24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8A1FCA-8FAD-46BC-9DDE-ED561085E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982" y="771154"/>
            <a:ext cx="8402223" cy="366896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185113-CB3C-4CB0-8D96-97F6F4E838F1}"/>
              </a:ext>
            </a:extLst>
          </p:cNvPr>
          <p:cNvSpPr/>
          <p:nvPr/>
        </p:nvSpPr>
        <p:spPr>
          <a:xfrm>
            <a:off x="1925515" y="4572000"/>
            <a:ext cx="1424354" cy="4484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Example</a:t>
            </a:r>
            <a:endParaRPr lang="en-M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9F09E-B589-4420-AA4E-A0B2FBEE45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515" y="5153266"/>
            <a:ext cx="4070839" cy="933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535B3D-1A92-4884-8DFA-DBA78B1BAC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031272" y="5620056"/>
            <a:ext cx="577345" cy="59964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6DC8C1-22DC-4C58-9841-248A08A550E4}"/>
              </a:ext>
            </a:extLst>
          </p:cNvPr>
          <p:cNvSpPr/>
          <p:nvPr/>
        </p:nvSpPr>
        <p:spPr>
          <a:xfrm>
            <a:off x="1872397" y="771154"/>
            <a:ext cx="8423396" cy="36679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U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845305E-CC60-4FE8-9CDE-ACF47ABC2B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0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611"/>
    </mc:Choice>
    <mc:Fallback>
      <p:transition spd="slow" advTm="55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7E3B20-74F2-4CD5-807E-70783B7FA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29" y="577492"/>
            <a:ext cx="7640116" cy="338184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741908-C761-4A67-88B2-C6D9E72D295A}"/>
              </a:ext>
            </a:extLst>
          </p:cNvPr>
          <p:cNvSpPr/>
          <p:nvPr/>
        </p:nvSpPr>
        <p:spPr>
          <a:xfrm>
            <a:off x="1142999" y="4088423"/>
            <a:ext cx="1424354" cy="4484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Example</a:t>
            </a:r>
            <a:endParaRPr lang="en-M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7AA1C-A9E7-4DAA-BC40-57FA1C4FA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99" y="4751844"/>
            <a:ext cx="4167555" cy="4667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17E3CF-CB42-45FE-8392-46233B25A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987312" y="4985239"/>
            <a:ext cx="449428" cy="4667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D0487D-C983-4273-9028-1EE2059F083B}"/>
              </a:ext>
            </a:extLst>
          </p:cNvPr>
          <p:cNvSpPr/>
          <p:nvPr/>
        </p:nvSpPr>
        <p:spPr>
          <a:xfrm>
            <a:off x="905608" y="571500"/>
            <a:ext cx="7640515" cy="33762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0D39A-BB76-42A6-AE26-82D115F280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8080" y="4432123"/>
            <a:ext cx="1543265" cy="1019906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6E131BF7-2AC6-48B8-8D59-E83C8CCBF216}"/>
              </a:ext>
            </a:extLst>
          </p:cNvPr>
          <p:cNvSpPr/>
          <p:nvPr/>
        </p:nvSpPr>
        <p:spPr>
          <a:xfrm>
            <a:off x="8678008" y="2875085"/>
            <a:ext cx="2971800" cy="1732084"/>
          </a:xfrm>
          <a:prstGeom prst="wedgeEllipseCallout">
            <a:avLst>
              <a:gd name="adj1" fmla="val -68170"/>
              <a:gd name="adj2" fmla="val 59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open the file</a:t>
            </a:r>
          </a:p>
          <a:p>
            <a:pPr algn="ctr"/>
            <a:r>
              <a:rPr lang="en-US" dirty="0"/>
              <a:t>WEEK 12 G2 ICT</a:t>
            </a:r>
          </a:p>
          <a:p>
            <a:pPr algn="ctr"/>
            <a:r>
              <a:rPr lang="en-US" dirty="0"/>
              <a:t>Part 2</a:t>
            </a:r>
          </a:p>
          <a:p>
            <a:pPr algn="ctr"/>
            <a:r>
              <a:rPr lang="en-US" dirty="0"/>
              <a:t>To do Activity 1 &amp; 2</a:t>
            </a:r>
            <a:endParaRPr lang="en-MU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1CE2F7D-2B8F-479F-A6D0-9B06F13F75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64925" y="61547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38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042"/>
    </mc:Choice>
    <mc:Fallback>
      <p:transition spd="slow" advTm="107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2325</TotalTime>
  <Words>54</Words>
  <Application>Microsoft Office PowerPoint</Application>
  <PresentationFormat>Custom</PresentationFormat>
  <Paragraphs>13</Paragraphs>
  <Slides>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neema gopaul</dc:creator>
  <cp:lastModifiedBy>neema gopaul</cp:lastModifiedBy>
  <cp:revision>102</cp:revision>
  <dcterms:created xsi:type="dcterms:W3CDTF">2020-04-08T08:07:52Z</dcterms:created>
  <dcterms:modified xsi:type="dcterms:W3CDTF">2020-06-05T21:13:21Z</dcterms:modified>
</cp:coreProperties>
</file>