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5"/>
  </p:notesMasterIdLst>
  <p:sldIdLst>
    <p:sldId id="256" r:id="rId2"/>
    <p:sldId id="257" r:id="rId3"/>
    <p:sldId id="258" r:id="rId4"/>
  </p:sldIdLst>
  <p:sldSz cx="12168188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D5367"/>
    <a:srgbClr val="5B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0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685E5-D9C7-4C8F-A179-2636682027BF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9363" y="857250"/>
            <a:ext cx="4105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59D17-3F07-4CE5-A684-C095B395A389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2243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59D17-3F07-4CE5-A684-C095B395A389}" type="slidenum">
              <a:rPr lang="en-MU" smtClean="0"/>
              <a:t>1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36913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7140" y="1871132"/>
            <a:ext cx="6802357" cy="1515533"/>
          </a:xfrm>
        </p:spPr>
        <p:txBody>
          <a:bodyPr anchor="b">
            <a:noAutofit/>
          </a:bodyPr>
          <a:lstStyle>
            <a:lvl1pPr algn="ctr">
              <a:defRPr sz="5389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7140" y="3657597"/>
            <a:ext cx="6802357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096">
                <a:solidFill>
                  <a:schemeClr val="tx1"/>
                </a:solidFill>
              </a:defRPr>
            </a:lvl1pPr>
            <a:lvl2pPr marL="45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7641" y="5037663"/>
            <a:ext cx="895714" cy="279400"/>
          </a:xfrm>
        </p:spPr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7139" y="5037663"/>
            <a:ext cx="5204450" cy="279400"/>
          </a:xfrm>
        </p:spPr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9407" y="5037663"/>
            <a:ext cx="550091" cy="279400"/>
          </a:xfrm>
        </p:spPr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87141" y="3522131"/>
            <a:ext cx="6802356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95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19204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134" y="1752606"/>
            <a:ext cx="8142753" cy="1822514"/>
          </a:xfrm>
        </p:spPr>
        <p:txBody>
          <a:bodyPr anchor="b">
            <a:normAutofit/>
          </a:bodyPr>
          <a:lstStyle>
            <a:lvl1pPr algn="ctr">
              <a:defRPr sz="4391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132" y="3846052"/>
            <a:ext cx="8142755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08792" y="3710585"/>
            <a:ext cx="8147436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59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912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271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79934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287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860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860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5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31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53376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284" y="1388534"/>
            <a:ext cx="3711193" cy="1371600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085" y="982132"/>
            <a:ext cx="5458784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284" y="3031065"/>
            <a:ext cx="3711193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3442" y="2912533"/>
            <a:ext cx="35076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2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69" y="1883832"/>
            <a:ext cx="6229625" cy="1371600"/>
          </a:xfrm>
        </p:spPr>
        <p:txBody>
          <a:bodyPr anchor="b">
            <a:normAutofit/>
          </a:bodyPr>
          <a:lstStyle>
            <a:lvl1pPr algn="ctr">
              <a:defRPr sz="279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79022" y="1041400"/>
            <a:ext cx="3057364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69" y="3255432"/>
            <a:ext cx="622962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796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3050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4815415"/>
            <a:ext cx="9590898" cy="566738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9393" y="1041400"/>
            <a:ext cx="10086234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71" y="5382153"/>
            <a:ext cx="9590898" cy="493712"/>
          </a:xfrm>
        </p:spPr>
        <p:txBody>
          <a:bodyPr>
            <a:normAutofit/>
          </a:bodyPr>
          <a:lstStyle>
            <a:lvl1pPr marL="0" indent="0" algn="ctr">
              <a:buNone/>
              <a:defRPr sz="13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72782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321" y="982132"/>
            <a:ext cx="9573997" cy="2954868"/>
          </a:xfrm>
        </p:spPr>
        <p:txBody>
          <a:bodyPr anchor="ctr">
            <a:normAutofit/>
          </a:bodyPr>
          <a:lstStyle>
            <a:lvl1pPr algn="ctr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321" y="4343400"/>
            <a:ext cx="957399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7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370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1541" y="3352800"/>
            <a:ext cx="8821938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996"/>
            </a:lvl1pPr>
            <a:lvl2pPr marL="456286" indent="0">
              <a:buFontTx/>
              <a:buNone/>
              <a:defRPr/>
            </a:lvl2pPr>
            <a:lvl3pPr marL="912571" indent="0">
              <a:buFontTx/>
              <a:buNone/>
              <a:defRPr/>
            </a:lvl3pPr>
            <a:lvl4pPr marL="1368857" indent="0">
              <a:buFontTx/>
              <a:buNone/>
              <a:defRPr/>
            </a:lvl4pPr>
            <a:lvl5pPr marL="182514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343400"/>
            <a:ext cx="959089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4" name="TextBox 13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9564" y="2827870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400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2" y="3308581"/>
            <a:ext cx="9590900" cy="1468800"/>
          </a:xfrm>
        </p:spPr>
        <p:txBody>
          <a:bodyPr anchor="b">
            <a:normAutofit/>
          </a:bodyPr>
          <a:lstStyle>
            <a:lvl1pPr algn="l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777381"/>
            <a:ext cx="95909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09780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243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9312"/>
            <a:ext cx="959090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529667"/>
            <a:ext cx="9590900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2" name="TextBox 11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9564" y="25992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77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982132"/>
            <a:ext cx="9590898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0168"/>
            <a:ext cx="9590900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794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4470400"/>
            <a:ext cx="9590902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046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9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1780" y="982132"/>
            <a:ext cx="1887202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2868" y="982132"/>
            <a:ext cx="7418508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46578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3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872" y="982133"/>
            <a:ext cx="958244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2556932"/>
            <a:ext cx="958244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0553" y="5969000"/>
            <a:ext cx="15970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E4A422-1C20-4526-8AD9-11442F1301BB}" type="datetimeFigureOut">
              <a:rPr lang="en-MU" smtClean="0"/>
              <a:t>06/01/2020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2871" y="5969000"/>
            <a:ext cx="7291631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3679" y="5969000"/>
            <a:ext cx="54163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28762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6286" rtl="0" eaLnBrk="1" latinLnBrk="0" hangingPunct="1">
        <a:spcBef>
          <a:spcPct val="0"/>
        </a:spcBef>
        <a:buNone/>
        <a:defRPr sz="4391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179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239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1464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9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97750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7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39964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5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996250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09571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65856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2142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78428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56286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912571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7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825142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8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737714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9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650285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pngall.com/sunflowers-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7605D2-D624-4B25-BD8B-532A2923A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871" y="3943349"/>
            <a:ext cx="9590898" cy="40884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BC00E8A-AD29-45FA-8F29-489E285CE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9393" y="809626"/>
            <a:ext cx="10086234" cy="3019424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915EED-AE4B-4FD7-A666-5193B481E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2871" y="4352192"/>
            <a:ext cx="9590898" cy="151103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Part 1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Week 11  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Revision work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5848C-FBFC-4713-8D11-F12235C8224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133475" y="923925"/>
            <a:ext cx="9867901" cy="2800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D72214-DBCE-48FE-93EF-369EDFB2DE74}"/>
              </a:ext>
            </a:extLst>
          </p:cNvPr>
          <p:cNvSpPr/>
          <p:nvPr/>
        </p:nvSpPr>
        <p:spPr>
          <a:xfrm>
            <a:off x="1846385" y="5789468"/>
            <a:ext cx="8396653" cy="482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800" kern="12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3E4F890-C87C-4405-BA3B-5D9F242DA4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50"/>
    </mc:Choice>
    <mc:Fallback xmlns="">
      <p:transition spd="slow" advTm="25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4A664F-90DB-4B5D-8C0F-09703DE0D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94" y="597039"/>
            <a:ext cx="5182100" cy="56894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11AC8D-6187-49B9-B5BA-F830B19F1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94" y="571500"/>
            <a:ext cx="5182100" cy="328916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580145-6076-447E-8A28-C0E8C1515EFB}"/>
              </a:ext>
            </a:extLst>
          </p:cNvPr>
          <p:cNvCxnSpPr/>
          <p:nvPr/>
        </p:nvCxnSpPr>
        <p:spPr>
          <a:xfrm>
            <a:off x="6084094" y="571500"/>
            <a:ext cx="0" cy="5689461"/>
          </a:xfrm>
          <a:prstGeom prst="line">
            <a:avLst/>
          </a:prstGeom>
          <a:ln>
            <a:solidFill>
              <a:srgbClr val="CD5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2D697B8-B656-4AFA-AB65-80024F6E3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653" y="3860661"/>
            <a:ext cx="5155533" cy="245137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C5A016E-5F55-4A32-B73F-F31CDFF73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7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083"/>
    </mc:Choice>
    <mc:Fallback xmlns="">
      <p:transition spd="slow" advTm="171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5FFB1-5F0B-4459-AD2F-65BC9D547BD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99"/>
          </a:solidFill>
        </p:spPr>
        <p:txBody>
          <a:bodyPr/>
          <a:lstStyle/>
          <a:p>
            <a:r>
              <a:rPr lang="en-US" dirty="0">
                <a:latin typeface="Castellar" panose="020A0402060406010301" pitchFamily="18" charset="0"/>
              </a:rPr>
              <a:t>Mother’s Day Special</a:t>
            </a:r>
            <a:endParaRPr lang="en-MU" dirty="0">
              <a:latin typeface="Castellar" panose="020A0402060406010301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A0ACEE2-EFB9-4F1F-A844-A391415D22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3314701" y="2286000"/>
            <a:ext cx="3086102" cy="35846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3C2AAC9-55AA-400C-8ACD-5550055B1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3892" y="2560511"/>
            <a:ext cx="3578470" cy="331012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J’ai cherché dans les poèmes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Comment dire “je t’aime”.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J’ai trouvé des mots savants 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Bien trop longs pour mon âge !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Alors, j’ai cherché ailleurs,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Et j’ai trouvé dans mon Coeur,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Les mots que tu m’as appris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Quand j’étais encore petit.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Maman, je t’aime, grand comme ça !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Je le dis avec beaucoup d’amour….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3200" b="1" dirty="0">
                <a:latin typeface="MV Boli" panose="02000500030200090000" pitchFamily="2" charset="0"/>
                <a:cs typeface="MV Boli" panose="02000500030200090000" pitchFamily="2" charset="0"/>
              </a:rPr>
              <a:t>Bonne fête ma MAMAN chérie.</a:t>
            </a:r>
            <a:endParaRPr lang="en-MU" sz="32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endParaRPr lang="en-MU" dirty="0"/>
          </a:p>
        </p:txBody>
      </p:sp>
    </p:spTree>
    <p:extLst>
      <p:ext uri="{BB962C8B-B14F-4D97-AF65-F5344CB8AC3E}">
        <p14:creationId xmlns:p14="http://schemas.microsoft.com/office/powerpoint/2010/main" val="2436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09"/>
    </mc:Choice>
    <mc:Fallback xmlns="">
      <p:transition spd="slow" advTm="11809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2293</TotalTime>
  <Words>98</Words>
  <Application>Microsoft Office PowerPoint</Application>
  <PresentationFormat>Custom</PresentationFormat>
  <Paragraphs>19</Paragraphs>
  <Slides>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Castellar</vt:lpstr>
      <vt:lpstr>Comic Sans MS</vt:lpstr>
      <vt:lpstr>Garamond</vt:lpstr>
      <vt:lpstr>MV Boli</vt:lpstr>
      <vt:lpstr>Times New Roman</vt:lpstr>
      <vt:lpstr>Organic</vt:lpstr>
      <vt:lpstr>NORTHLANDS SCHOOL AND SUNFIELD CITY SCHOOL</vt:lpstr>
      <vt:lpstr>PowerPoint Presentation</vt:lpstr>
      <vt:lpstr>Mother’s Day Special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Windows User</cp:lastModifiedBy>
  <cp:revision>97</cp:revision>
  <dcterms:created xsi:type="dcterms:W3CDTF">2020-04-08T08:07:52Z</dcterms:created>
  <dcterms:modified xsi:type="dcterms:W3CDTF">2020-06-01T13:27:47Z</dcterms:modified>
</cp:coreProperties>
</file>