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38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8B6E3-E48B-4CB8-A5B8-5C537B14A313}" type="datetimeFigureOut">
              <a:rPr lang="en-US" smtClean="0"/>
              <a:t>28-May-20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54021-715A-44FC-BEDD-9C9DE9530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6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D54021-715A-44FC-BEDD-9C9DE95305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60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82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00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3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363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48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52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29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42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39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69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32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6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mp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tmp"/><Relationship Id="rId11" Type="http://schemas.openxmlformats.org/officeDocument/2006/relationships/image" Target="../media/image7.tmp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mp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tmp"/><Relationship Id="rId12" Type="http://schemas.openxmlformats.org/officeDocument/2006/relationships/image" Target="../media/image2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5.tmp"/><Relationship Id="rId11" Type="http://schemas.openxmlformats.org/officeDocument/2006/relationships/image" Target="../media/image20.tmp"/><Relationship Id="rId5" Type="http://schemas.openxmlformats.org/officeDocument/2006/relationships/image" Target="../media/image14.png"/><Relationship Id="rId10" Type="http://schemas.openxmlformats.org/officeDocument/2006/relationships/image" Target="../media/image19.tmp"/><Relationship Id="rId4" Type="http://schemas.openxmlformats.org/officeDocument/2006/relationships/hyperlink" Target="https://www.youtube.com/watch?v=QvsQ9hYKq7c" TargetMode="External"/><Relationship Id="rId9" Type="http://schemas.openxmlformats.org/officeDocument/2006/relationships/image" Target="../media/image18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175" y="5"/>
            <a:ext cx="5829300" cy="864095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78" y="635564"/>
            <a:ext cx="5869475" cy="1920213"/>
          </a:xfrm>
        </p:spPr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	 Grade 2 	 WEEK 11 	HOMEWORK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Pareshma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41216" y="1615484"/>
            <a:ext cx="6716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/>
              <a:t>I write  the correct words.</a:t>
            </a:r>
          </a:p>
          <a:p>
            <a:endParaRPr lang="en-US" dirty="0"/>
          </a:p>
          <a:p>
            <a:pPr marL="342900" indent="-342900">
              <a:buFont typeface="+mj-lt"/>
              <a:buAutoNum type="alphaLcParenR"/>
            </a:pPr>
            <a:r>
              <a:rPr lang="en-US" dirty="0" smtClean="0"/>
              <a:t>A …………………………….. </a:t>
            </a:r>
            <a:r>
              <a:rPr lang="en-US" dirty="0"/>
              <a:t> </a:t>
            </a:r>
            <a:r>
              <a:rPr lang="en-US" dirty="0" smtClean="0"/>
              <a:t>                   eats f</a:t>
            </a:r>
            <a:r>
              <a:rPr lang="en-US" smtClean="0"/>
              <a:t>___ </a:t>
            </a:r>
            <a:r>
              <a:rPr lang="en-US" smtClean="0"/>
              <a:t>s</a:t>
            </a:r>
            <a:r>
              <a:rPr lang="en-US"/>
              <a:t> </a:t>
            </a:r>
            <a:r>
              <a:rPr lang="en-US" smtClean="0"/>
              <a:t>___</a:t>
            </a:r>
            <a:r>
              <a:rPr lang="en-US" smtClean="0"/>
              <a:t> </a:t>
            </a:r>
            <a:r>
              <a:rPr lang="en-US" dirty="0" smtClean="0"/>
              <a:t>. 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b) A  </a:t>
            </a:r>
            <a:r>
              <a:rPr lang="en-US" dirty="0"/>
              <a:t>…………………………….. </a:t>
            </a:r>
            <a:r>
              <a:rPr lang="en-US" dirty="0" smtClean="0"/>
              <a:t>                     eats l__a__</a:t>
            </a:r>
            <a:r>
              <a:rPr lang="en-US" dirty="0" err="1" smtClean="0"/>
              <a:t>es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c) A </a:t>
            </a:r>
            <a:r>
              <a:rPr lang="en-US" dirty="0"/>
              <a:t> …………………………….. </a:t>
            </a:r>
            <a:r>
              <a:rPr lang="en-US" dirty="0" smtClean="0"/>
              <a:t>                      eats </a:t>
            </a:r>
            <a:r>
              <a:rPr lang="en-US" dirty="0" err="1" smtClean="0"/>
              <a:t>ba</a:t>
            </a:r>
            <a:r>
              <a:rPr lang="en-US" dirty="0" smtClean="0"/>
              <a:t>__ __</a:t>
            </a:r>
            <a:r>
              <a:rPr lang="en-US" dirty="0" err="1" smtClean="0"/>
              <a:t>n__s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d) A  </a:t>
            </a:r>
            <a:r>
              <a:rPr lang="en-US" dirty="0"/>
              <a:t>…………………………….. </a:t>
            </a:r>
            <a:r>
              <a:rPr lang="en-US" dirty="0" smtClean="0"/>
              <a:t>                     eats g__ __s__. 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920" y="2097872"/>
            <a:ext cx="645653" cy="512553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919" y="2750599"/>
            <a:ext cx="645654" cy="794243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670" y="2013620"/>
            <a:ext cx="721318" cy="601468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038" y="2856554"/>
            <a:ext cx="495369" cy="619212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169" y="3830123"/>
            <a:ext cx="637404" cy="741369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063" y="3830123"/>
            <a:ext cx="721317" cy="457131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255" y="4746115"/>
            <a:ext cx="964318" cy="522007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73" y="4632574"/>
            <a:ext cx="913052" cy="374544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0" y="5268122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0648" y="5508104"/>
            <a:ext cx="62327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2. I choose the right answer from the brackets.</a:t>
            </a:r>
          </a:p>
          <a:p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I am sharing __________ juice with  Mary. (our, my)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The children ______ ____________ a film. (are watching , is watching)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Sarah has three _____________. (pencils, pencil)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You ____________ eating. (is , are)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err="1" smtClean="0"/>
              <a:t>Sila</a:t>
            </a:r>
            <a:r>
              <a:rPr lang="en-US" dirty="0" smtClean="0"/>
              <a:t> has many ___________. (coins, </a:t>
            </a:r>
            <a:r>
              <a:rPr lang="en-US" dirty="0"/>
              <a:t>c</a:t>
            </a:r>
            <a:r>
              <a:rPr lang="en-US" dirty="0" smtClean="0"/>
              <a:t>oin)</a:t>
            </a:r>
            <a:endParaRPr lang="en-US" dirty="0"/>
          </a:p>
        </p:txBody>
      </p:sp>
      <p:pic>
        <p:nvPicPr>
          <p:cNvPr id="20" name="PAGE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050188" y="6115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2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5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640" y="203246"/>
            <a:ext cx="65973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3. Look at the pictures and choose the correct preposition.</a:t>
            </a:r>
          </a:p>
          <a:p>
            <a:endParaRPr lang="en-US" b="1" dirty="0" smtClean="0"/>
          </a:p>
          <a:p>
            <a:r>
              <a:rPr lang="en-US" dirty="0" smtClean="0"/>
              <a:t>a) The ball is  ___________ the table.</a:t>
            </a:r>
          </a:p>
          <a:p>
            <a:pPr marL="342900" indent="-342900">
              <a:buFont typeface="+mj-lt"/>
              <a:buAutoNum type="alphaLcParenR"/>
            </a:pP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b) The toys are ___________ the box.</a:t>
            </a:r>
          </a:p>
          <a:p>
            <a:pPr marL="342900" indent="-342900">
              <a:buFont typeface="+mj-lt"/>
              <a:buAutoNum type="alphaLcParenR"/>
            </a:pPr>
            <a:endParaRPr lang="en-US" b="1" dirty="0"/>
          </a:p>
          <a:p>
            <a:pPr marL="342900" indent="-342900">
              <a:buFont typeface="+mj-lt"/>
              <a:buAutoNum type="alphaLcParenR"/>
            </a:pPr>
            <a:endParaRPr lang="en-US" b="1" dirty="0" smtClean="0"/>
          </a:p>
          <a:p>
            <a:r>
              <a:rPr lang="en-US" dirty="0" smtClean="0"/>
              <a:t>c) The apple is __________	the books.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d) The plane is _________ the house. 			</a:t>
            </a:r>
            <a:r>
              <a:rPr lang="en-US" b="1" dirty="0" smtClean="0"/>
              <a:t>			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312182"/>
            <a:ext cx="683299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r>
              <a:rPr lang="en-US" b="1" dirty="0" smtClean="0"/>
              <a:t>. Choose and write the opposites of the words  in brackets.</a:t>
            </a:r>
          </a:p>
          <a:p>
            <a:endParaRPr lang="en-US" dirty="0" smtClean="0"/>
          </a:p>
          <a:p>
            <a:pPr algn="ctr"/>
            <a:r>
              <a:rPr lang="en-US" dirty="0" smtClean="0"/>
              <a:t>( old	tall	sad	slow	far)</a:t>
            </a:r>
          </a:p>
          <a:p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The tree is ______________ . (short)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The man and the woman are _______________ . (young)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My school is _______________ from my house. (near)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She cannot go to the shopping mall. She is __________ . (happy)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/>
              <a:t>The tortoise is too _____________ . (fast)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574" y="584306"/>
            <a:ext cx="554163" cy="520690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732" y="1443909"/>
            <a:ext cx="795945" cy="60781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040" y="2386295"/>
            <a:ext cx="616697" cy="706451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240" y="3349042"/>
            <a:ext cx="651712" cy="8123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6352" y="4306064"/>
            <a:ext cx="59296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	on	over	under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4932040"/>
            <a:ext cx="6858000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AGE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46016" y="2795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7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67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920" y="8532440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 https</a:t>
            </a:r>
            <a:r>
              <a:rPr lang="en-US" dirty="0">
                <a:hlinkClick r:id="rId4"/>
              </a:rPr>
              <a:t>://www.youtube.com/watch?v=QvsQ9hYKq7c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08720" y="8163108"/>
            <a:ext cx="393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 song for you.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2656" y="266284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5. I write the correct letter.</a:t>
            </a:r>
          </a:p>
          <a:p>
            <a:endParaRPr lang="en-US" b="1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288050"/>
              </p:ext>
            </p:extLst>
          </p:nvPr>
        </p:nvGraphicFramePr>
        <p:xfrm>
          <a:off x="458924" y="760099"/>
          <a:ext cx="6020700" cy="71242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0350"/>
                <a:gridCol w="3010350"/>
              </a:tblGrid>
              <a:tr h="1781067">
                <a:tc>
                  <a:txBody>
                    <a:bodyPr/>
                    <a:lstStyle/>
                    <a:p>
                      <a:r>
                        <a:rPr lang="en-US" dirty="0" smtClean="0"/>
                        <a:t>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b)</a:t>
                      </a:r>
                      <a:endParaRPr lang="en-US" dirty="0"/>
                    </a:p>
                  </a:txBody>
                  <a:tcPr/>
                </a:tc>
              </a:tr>
              <a:tr h="1781067">
                <a:tc>
                  <a:txBody>
                    <a:bodyPr/>
                    <a:lstStyle/>
                    <a:p>
                      <a:r>
                        <a:rPr lang="en-US" dirty="0" smtClean="0"/>
                        <a:t>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d)</a:t>
                      </a:r>
                      <a:endParaRPr lang="en-US" dirty="0"/>
                    </a:p>
                  </a:txBody>
                  <a:tcPr/>
                </a:tc>
              </a:tr>
              <a:tr h="1781067">
                <a:tc>
                  <a:txBody>
                    <a:bodyPr/>
                    <a:lstStyle/>
                    <a:p>
                      <a:r>
                        <a:rPr lang="en-US" dirty="0" smtClean="0"/>
                        <a:t>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f)</a:t>
                      </a:r>
                      <a:endParaRPr lang="en-US" dirty="0"/>
                    </a:p>
                  </a:txBody>
                  <a:tcPr/>
                </a:tc>
              </a:tr>
              <a:tr h="1781067">
                <a:tc>
                  <a:txBody>
                    <a:bodyPr/>
                    <a:lstStyle/>
                    <a:p>
                      <a:r>
                        <a:rPr lang="en-US" dirty="0" smtClean="0"/>
                        <a:t>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1043608"/>
            <a:ext cx="1061274" cy="1265039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695" y="1043607"/>
            <a:ext cx="1393831" cy="12650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44824" y="1676126"/>
            <a:ext cx="1466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.... o g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0526" y="1547664"/>
            <a:ext cx="1388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 …… d</a:t>
            </a:r>
            <a:endParaRPr lang="en-US" sz="3200" dirty="0"/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17" y="2987824"/>
            <a:ext cx="1305107" cy="9705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35180" y="3435119"/>
            <a:ext cx="1466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…. e n</a:t>
            </a:r>
            <a:endParaRPr lang="en-US" sz="3200" dirty="0"/>
          </a:p>
        </p:txBody>
      </p:sp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574" y="2987823"/>
            <a:ext cx="905001" cy="113319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13176" y="3435118"/>
            <a:ext cx="1466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…. i r d</a:t>
            </a:r>
            <a:endParaRPr lang="en-US" sz="3200" dirty="0"/>
          </a:p>
        </p:txBody>
      </p:sp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12" y="4788024"/>
            <a:ext cx="1126033" cy="124348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87773" y="5189799"/>
            <a:ext cx="1466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…. i v </a:t>
            </a:r>
            <a:r>
              <a:rPr lang="en-US" sz="3200" dirty="0"/>
              <a:t>e</a:t>
            </a:r>
          </a:p>
        </p:txBody>
      </p:sp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695" y="4804846"/>
            <a:ext cx="1219370" cy="120984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842872" y="5209946"/>
            <a:ext cx="1466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 e a …..</a:t>
            </a:r>
            <a:endParaRPr lang="en-US" sz="3200" dirty="0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6444208"/>
            <a:ext cx="1342981" cy="12673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868061" y="7126753"/>
            <a:ext cx="1466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... r u </a:t>
            </a:r>
            <a:r>
              <a:rPr lang="en-US" sz="3200" dirty="0"/>
              <a:t>m</a:t>
            </a:r>
          </a:p>
        </p:txBody>
      </p:sp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978" y="6490092"/>
            <a:ext cx="589956" cy="127332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815441" y="7077868"/>
            <a:ext cx="1466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 ……. g</a:t>
            </a:r>
            <a:endParaRPr lang="en-US" sz="3200" dirty="0"/>
          </a:p>
        </p:txBody>
      </p:sp>
      <p:pic>
        <p:nvPicPr>
          <p:cNvPr id="2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72289" y="1183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6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7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</TotalTime>
  <Words>233</Words>
  <Application>Microsoft Office PowerPoint</Application>
  <PresentationFormat>On-screen Show (4:3)</PresentationFormat>
  <Paragraphs>64</Paragraphs>
  <Slides>3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</dc:title>
  <dc:creator>pc</dc:creator>
  <cp:lastModifiedBy>RePack by Diakov</cp:lastModifiedBy>
  <cp:revision>76</cp:revision>
  <dcterms:created xsi:type="dcterms:W3CDTF">2020-04-06T10:27:26Z</dcterms:created>
  <dcterms:modified xsi:type="dcterms:W3CDTF">2020-05-28T15:47:27Z</dcterms:modified>
</cp:coreProperties>
</file>