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72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0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75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4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4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45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8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8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6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50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149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5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3714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39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22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04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4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1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F140-D52C-497E-AD7A-07386E98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677" y="3824655"/>
            <a:ext cx="9621390" cy="5317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SUNFIELD CITY SCHOOL</a:t>
            </a:r>
            <a:endParaRPr lang="en-M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5485F49-FD44-48B3-98FC-D0B809A1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13502" b="13502"/>
          <a:stretch>
            <a:fillRect/>
          </a:stretch>
        </p:blipFill>
        <p:spPr>
          <a:xfrm>
            <a:off x="1041427" y="1041400"/>
            <a:ext cx="10105972" cy="25282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A6BDE-85E5-46DD-B0A3-65768417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405661"/>
            <a:ext cx="9609666" cy="1458808"/>
          </a:xfrm>
        </p:spPr>
        <p:txBody>
          <a:bodyPr>
            <a:normAutofit lnSpcReduction="10000"/>
          </a:bodyPr>
          <a:lstStyle/>
          <a:p>
            <a:r>
              <a:rPr lang="en-US" sz="1700" dirty="0">
                <a:latin typeface="Comic Sans MS" panose="030F0702030302020204" pitchFamily="66" charset="0"/>
              </a:rPr>
              <a:t>WEEK 11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PART 1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 Revision – typing practice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D72214-DBCE-48FE-93EF-369EDFB2DE74}"/>
              </a:ext>
            </a:extLst>
          </p:cNvPr>
          <p:cNvSpPr/>
          <p:nvPr/>
        </p:nvSpPr>
        <p:spPr>
          <a:xfrm>
            <a:off x="2835552" y="6154738"/>
            <a:ext cx="6517640" cy="482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800" kern="12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ADA35CB-0ACE-4F7B-AE9D-6C399FCE1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35"/>
    </mc:Choice>
    <mc:Fallback xmlns="">
      <p:transition spd="slow" advTm="26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B833CF-F8D5-4985-91B8-A0C09EBE0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389" y="677008"/>
            <a:ext cx="7497221" cy="55215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A0E4933-96E0-4091-BCCF-C579FC3A5F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66"/>
    </mc:Choice>
    <mc:Fallback xmlns="">
      <p:transition spd="slow" advTm="78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7B650-21FC-4AED-8DB3-D82A4CB42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97" y="542522"/>
            <a:ext cx="10602805" cy="577295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57500A7-E7B2-4026-850B-53A83A9ED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06"/>
    </mc:Choice>
    <mc:Fallback xmlns="">
      <p:transition spd="slow" advTm="9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2120</TotalTime>
  <Words>28</Words>
  <Application>Microsoft Office PowerPoint</Application>
  <PresentationFormat>Widescreen</PresentationFormat>
  <Paragraphs>6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Comic Sans MS</vt:lpstr>
      <vt:lpstr>Times New Roman</vt:lpstr>
      <vt:lpstr>Trebuchet MS</vt:lpstr>
      <vt:lpstr>Wingdings 3</vt:lpstr>
      <vt:lpstr>Facet</vt:lpstr>
      <vt:lpstr>NORTHLANDS SCHOOL AND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SCHOOL AND SUNFIELD CITY SCHOOL</dc:title>
  <dc:creator>neema gopaul</dc:creator>
  <cp:lastModifiedBy>Windows User</cp:lastModifiedBy>
  <cp:revision>90</cp:revision>
  <dcterms:created xsi:type="dcterms:W3CDTF">2020-04-07T18:11:50Z</dcterms:created>
  <dcterms:modified xsi:type="dcterms:W3CDTF">2020-06-01T12:37:40Z</dcterms:modified>
</cp:coreProperties>
</file>