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EE63A3E-7ECF-4488-AFEA-45226327BE9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512A490-FF6B-4635-A714-128E27E670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Nazima%20Boodhun\Downloads\Grade4week13intro.m4a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Nazima%20Boodhun\Downloads\Grade4week13slide1.m4a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1"/>
            <a:ext cx="7772400" cy="1371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NORTHLANDS AND SUNFIELD CITY PRIMARY SCHOOL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200" y="2133600"/>
            <a:ext cx="4572000" cy="1153710"/>
          </a:xfrm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GRADE 4</a:t>
            </a:r>
          </a:p>
          <a:p>
            <a:r>
              <a:rPr lang="en-US" dirty="0" smtClean="0"/>
              <a:t>WEEK 13</a:t>
            </a:r>
          </a:p>
          <a:p>
            <a:r>
              <a:rPr lang="en-US" dirty="0" smtClean="0"/>
              <a:t>LESSON 4:PAGE 49 EXERCISE 9,10 AND 11</a:t>
            </a:r>
            <a:endParaRPr lang="en-US" dirty="0"/>
          </a:p>
        </p:txBody>
      </p:sp>
      <p:pic>
        <p:nvPicPr>
          <p:cNvPr id="4" name="Picture 3" descr="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09800"/>
            <a:ext cx="3941085" cy="3886199"/>
          </a:xfrm>
          <a:prstGeom prst="rect">
            <a:avLst/>
          </a:prstGeom>
        </p:spPr>
      </p:pic>
      <p:pic>
        <p:nvPicPr>
          <p:cNvPr id="5" name="Grade4week13intro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" y="1066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"/>
            <a:ext cx="3733800" cy="8382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1800" u="sng" dirty="0" smtClean="0"/>
              <a:t>PAGE 49 EXERCISE 9,10 AND 11</a:t>
            </a:r>
            <a:endParaRPr lang="en-US" sz="1800" u="sng" dirty="0"/>
          </a:p>
        </p:txBody>
      </p:sp>
      <p:pic>
        <p:nvPicPr>
          <p:cNvPr id="5" name="Picture 4" descr="20200610_1601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38200"/>
            <a:ext cx="9144000" cy="6019800"/>
          </a:xfrm>
          <a:prstGeom prst="rect">
            <a:avLst/>
          </a:prstGeom>
        </p:spPr>
      </p:pic>
      <p:pic>
        <p:nvPicPr>
          <p:cNvPr id="6" name="Grade4week13slide1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914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28600"/>
            <a:ext cx="7772400" cy="119970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1800" u="sng" dirty="0" smtClean="0"/>
              <a:t>TO READ AND WRITE IN THE COPYBOOK</a:t>
            </a:r>
            <a:endParaRPr lang="en-US" sz="1800" u="sng" dirty="0"/>
          </a:p>
        </p:txBody>
      </p:sp>
      <p:pic>
        <p:nvPicPr>
          <p:cNvPr id="4" name="Picture 3" descr="20200610_160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533400"/>
            <a:ext cx="8610600" cy="63246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</TotalTime>
  <Words>30</Words>
  <Application>Microsoft Office PowerPoint</Application>
  <PresentationFormat>On-screen Show (4:3)</PresentationFormat>
  <Paragraphs>6</Paragraphs>
  <Slides>3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Concourse</vt:lpstr>
      <vt:lpstr>NORTHLANDS AND SUNFIELD CITY PRIMARY SCHOOL</vt:lpstr>
      <vt:lpstr>PAGE 49 EXERCISE 9,10 AND 11</vt:lpstr>
      <vt:lpstr>Slide 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PRIMARY SCHOOL</dc:title>
  <dc:creator>Nazima Boodhun</dc:creator>
  <cp:lastModifiedBy>Nazima Boodhun</cp:lastModifiedBy>
  <cp:revision>3</cp:revision>
  <dcterms:created xsi:type="dcterms:W3CDTF">2020-06-10T11:49:50Z</dcterms:created>
  <dcterms:modified xsi:type="dcterms:W3CDTF">2020-06-10T12:15:13Z</dcterms:modified>
</cp:coreProperties>
</file>