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8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01BF02-C34D-43E3-8BF8-07F9BCEEECB1}" v="2" dt="2020-05-31T12:56:12.5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laivanee" userId="cb96bd85b8e2401b" providerId="LiveId" clId="{1301BF02-C34D-43E3-8BF8-07F9BCEEECB1}"/>
    <pc:docChg chg="custSel delSld modSld">
      <pc:chgData name="kalaivanee" userId="cb96bd85b8e2401b" providerId="LiveId" clId="{1301BF02-C34D-43E3-8BF8-07F9BCEEECB1}" dt="2020-05-31T12:56:12.561" v="194"/>
      <pc:docMkLst>
        <pc:docMk/>
      </pc:docMkLst>
      <pc:sldChg chg="addSp delSp modSp mod">
        <pc:chgData name="kalaivanee" userId="cb96bd85b8e2401b" providerId="LiveId" clId="{1301BF02-C34D-43E3-8BF8-07F9BCEEECB1}" dt="2020-05-31T12:55:55.515" v="192" actId="1076"/>
        <pc:sldMkLst>
          <pc:docMk/>
          <pc:sldMk cId="2321391523" sldId="257"/>
        </pc:sldMkLst>
        <pc:picChg chg="add mod">
          <ac:chgData name="kalaivanee" userId="cb96bd85b8e2401b" providerId="LiveId" clId="{1301BF02-C34D-43E3-8BF8-07F9BCEEECB1}" dt="2020-05-31T12:55:55.515" v="192" actId="1076"/>
          <ac:picMkLst>
            <pc:docMk/>
            <pc:sldMk cId="2321391523" sldId="257"/>
            <ac:picMk id="3" creationId="{ADF25384-E6CF-4DA7-AB88-1316D6D6400B}"/>
          </ac:picMkLst>
        </pc:picChg>
        <pc:picChg chg="del">
          <ac:chgData name="kalaivanee" userId="cb96bd85b8e2401b" providerId="LiveId" clId="{1301BF02-C34D-43E3-8BF8-07F9BCEEECB1}" dt="2020-05-31T12:36:40.209" v="4" actId="478"/>
          <ac:picMkLst>
            <pc:docMk/>
            <pc:sldMk cId="2321391523" sldId="257"/>
            <ac:picMk id="5" creationId="{D0D569EF-D3D2-467D-BF57-7053E42D9621}"/>
          </ac:picMkLst>
        </pc:picChg>
      </pc:sldChg>
      <pc:sldChg chg="modSp mod">
        <pc:chgData name="kalaivanee" userId="cb96bd85b8e2401b" providerId="LiveId" clId="{1301BF02-C34D-43E3-8BF8-07F9BCEEECB1}" dt="2020-05-31T12:31:30.278" v="3" actId="20577"/>
        <pc:sldMkLst>
          <pc:docMk/>
          <pc:sldMk cId="359355754" sldId="258"/>
        </pc:sldMkLst>
        <pc:spChg chg="mod">
          <ac:chgData name="kalaivanee" userId="cb96bd85b8e2401b" providerId="LiveId" clId="{1301BF02-C34D-43E3-8BF8-07F9BCEEECB1}" dt="2020-05-31T12:31:30.278" v="3" actId="20577"/>
          <ac:spMkLst>
            <pc:docMk/>
            <pc:sldMk cId="359355754" sldId="258"/>
            <ac:spMk id="7" creationId="{F0E351A7-F648-46BE-968C-9B7F9F2179F5}"/>
          </ac:spMkLst>
        </pc:spChg>
      </pc:sldChg>
      <pc:sldChg chg="addSp delSp modSp mod">
        <pc:chgData name="kalaivanee" userId="cb96bd85b8e2401b" providerId="LiveId" clId="{1301BF02-C34D-43E3-8BF8-07F9BCEEECB1}" dt="2020-05-31T12:56:12.561" v="194"/>
        <pc:sldMkLst>
          <pc:docMk/>
          <pc:sldMk cId="2421620218" sldId="259"/>
        </pc:sldMkLst>
        <pc:picChg chg="del">
          <ac:chgData name="kalaivanee" userId="cb96bd85b8e2401b" providerId="LiveId" clId="{1301BF02-C34D-43E3-8BF8-07F9BCEEECB1}" dt="2020-05-31T12:36:43.677" v="5" actId="478"/>
          <ac:picMkLst>
            <pc:docMk/>
            <pc:sldMk cId="2421620218" sldId="259"/>
            <ac:picMk id="5" creationId="{AD6447F8-DA8C-47ED-86BA-893AA745857B}"/>
          </ac:picMkLst>
        </pc:picChg>
        <pc:picChg chg="add mod">
          <ac:chgData name="kalaivanee" userId="cb96bd85b8e2401b" providerId="LiveId" clId="{1301BF02-C34D-43E3-8BF8-07F9BCEEECB1}" dt="2020-05-31T12:56:12.561" v="194"/>
          <ac:picMkLst>
            <pc:docMk/>
            <pc:sldMk cId="2421620218" sldId="259"/>
            <ac:picMk id="6" creationId="{8398C313-E40F-49C0-BB89-75E0225E880C}"/>
          </ac:picMkLst>
        </pc:picChg>
      </pc:sldChg>
      <pc:sldChg chg="delSp modSp del mod">
        <pc:chgData name="kalaivanee" userId="cb96bd85b8e2401b" providerId="LiveId" clId="{1301BF02-C34D-43E3-8BF8-07F9BCEEECB1}" dt="2020-05-31T12:55:58.265" v="193" actId="47"/>
        <pc:sldMkLst>
          <pc:docMk/>
          <pc:sldMk cId="2604763843" sldId="260"/>
        </pc:sldMkLst>
        <pc:spChg chg="del mod">
          <ac:chgData name="kalaivanee" userId="cb96bd85b8e2401b" providerId="LiveId" clId="{1301BF02-C34D-43E3-8BF8-07F9BCEEECB1}" dt="2020-05-31T12:37:27.435" v="104"/>
          <ac:spMkLst>
            <pc:docMk/>
            <pc:sldMk cId="2604763843" sldId="260"/>
            <ac:spMk id="2" creationId="{0F9D2C45-9C82-4A14-93BF-7E5CD5CC984D}"/>
          </ac:spMkLst>
        </pc:spChg>
        <pc:spChg chg="del mod">
          <ac:chgData name="kalaivanee" userId="cb96bd85b8e2401b" providerId="LiveId" clId="{1301BF02-C34D-43E3-8BF8-07F9BCEEECB1}" dt="2020-05-31T12:37:36.701" v="190"/>
          <ac:spMkLst>
            <pc:docMk/>
            <pc:sldMk cId="2604763843" sldId="260"/>
            <ac:spMk id="10" creationId="{B4618657-E948-4289-B1EB-5FAACE9F0C4B}"/>
          </ac:spMkLst>
        </pc:spChg>
        <pc:picChg chg="del">
          <ac:chgData name="kalaivanee" userId="cb96bd85b8e2401b" providerId="LiveId" clId="{1301BF02-C34D-43E3-8BF8-07F9BCEEECB1}" dt="2020-05-31T12:36:53.819" v="6" actId="478"/>
          <ac:picMkLst>
            <pc:docMk/>
            <pc:sldMk cId="2604763843" sldId="260"/>
            <ac:picMk id="7" creationId="{34DD6249-52E7-4F82-A9C7-CCF57E711978}"/>
          </ac:picMkLst>
        </pc:picChg>
        <pc:picChg chg="del">
          <ac:chgData name="kalaivanee" userId="cb96bd85b8e2401b" providerId="LiveId" clId="{1301BF02-C34D-43E3-8BF8-07F9BCEEECB1}" dt="2020-05-31T12:37:36.701" v="188" actId="478"/>
          <ac:picMkLst>
            <pc:docMk/>
            <pc:sldMk cId="2604763843" sldId="260"/>
            <ac:picMk id="9" creationId="{9BF9B4B2-B5A4-4261-A0E6-997269912DB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456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802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06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963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736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535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73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86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995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503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67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5/31/2020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319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67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DFB40B-C7F6-48CA-9178-74F71864B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49565" cy="6858000"/>
          </a:xfrm>
          <a:prstGeom prst="rect">
            <a:avLst/>
          </a:prstGeom>
        </p:spPr>
      </p:pic>
      <p:pic>
        <p:nvPicPr>
          <p:cNvPr id="5" name="Picture 4" descr="A desk with a computer sitting on top of a book&#10;&#10;Description automatically generated">
            <a:extLst>
              <a:ext uri="{FF2B5EF4-FFF2-40B4-BE49-F238E27FC236}">
                <a16:creationId xmlns:a16="http://schemas.microsoft.com/office/drawing/2014/main" id="{9FD48E32-2991-4D6F-A0A0-7B4D7DADCC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" b="10564"/>
          <a:stretch/>
        </p:blipFill>
        <p:spPr>
          <a:xfrm>
            <a:off x="4849566" y="-288016"/>
            <a:ext cx="7342434" cy="71460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E351A7-F648-46BE-968C-9B7F9F2179F5}"/>
              </a:ext>
            </a:extLst>
          </p:cNvPr>
          <p:cNvSpPr txBox="1"/>
          <p:nvPr/>
        </p:nvSpPr>
        <p:spPr>
          <a:xfrm>
            <a:off x="5404934" y="703690"/>
            <a:ext cx="742121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highlight>
                  <a:srgbClr val="808000"/>
                </a:highlight>
              </a:rPr>
              <a:t>Northland and </a:t>
            </a:r>
            <a:r>
              <a:rPr lang="en-GB" sz="3600" dirty="0" err="1">
                <a:highlight>
                  <a:srgbClr val="808000"/>
                </a:highlight>
              </a:rPr>
              <a:t>sunfield</a:t>
            </a:r>
            <a:r>
              <a:rPr lang="en-GB" sz="3600" dirty="0">
                <a:highlight>
                  <a:srgbClr val="808000"/>
                </a:highlight>
              </a:rPr>
              <a:t> city primary school</a:t>
            </a:r>
          </a:p>
          <a:p>
            <a:endParaRPr lang="en-GB" sz="3600" dirty="0">
              <a:highlight>
                <a:srgbClr val="808000"/>
              </a:highlight>
            </a:endParaRPr>
          </a:p>
          <a:p>
            <a:r>
              <a:rPr lang="en-GB" sz="3600" dirty="0">
                <a:highlight>
                  <a:srgbClr val="808000"/>
                </a:highlight>
              </a:rPr>
              <a:t>Teacher name: </a:t>
            </a:r>
            <a:r>
              <a:rPr lang="en-GB" sz="3600" dirty="0" err="1">
                <a:highlight>
                  <a:srgbClr val="808000"/>
                </a:highlight>
              </a:rPr>
              <a:t>Kalaivanee.M</a:t>
            </a:r>
            <a:endParaRPr lang="en-GB" sz="3600" dirty="0">
              <a:highlight>
                <a:srgbClr val="808000"/>
              </a:highlight>
            </a:endParaRPr>
          </a:p>
          <a:p>
            <a:endParaRPr lang="en-GB" sz="3600" dirty="0">
              <a:highlight>
                <a:srgbClr val="808000"/>
              </a:highlight>
            </a:endParaRPr>
          </a:p>
          <a:p>
            <a:r>
              <a:rPr lang="en-GB" sz="3600" dirty="0">
                <a:highlight>
                  <a:srgbClr val="808000"/>
                </a:highlight>
              </a:rPr>
              <a:t>Subject: Tamil</a:t>
            </a:r>
          </a:p>
          <a:p>
            <a:endParaRPr lang="en-GB" sz="3600" dirty="0">
              <a:highlight>
                <a:srgbClr val="808000"/>
              </a:highlight>
            </a:endParaRPr>
          </a:p>
          <a:p>
            <a:r>
              <a:rPr lang="en-GB" sz="3600" dirty="0">
                <a:highlight>
                  <a:srgbClr val="808000"/>
                </a:highlight>
              </a:rPr>
              <a:t>Grade: 4 </a:t>
            </a:r>
          </a:p>
          <a:p>
            <a:endParaRPr lang="en-GB" sz="3600" dirty="0">
              <a:highlight>
                <a:srgbClr val="808000"/>
              </a:highlight>
            </a:endParaRPr>
          </a:p>
          <a:p>
            <a:r>
              <a:rPr lang="en-GB" sz="3600" dirty="0">
                <a:highlight>
                  <a:srgbClr val="808000"/>
                </a:highlight>
              </a:rPr>
              <a:t>Week:12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9355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25384-E6CF-4DA7-AB88-1316D6D64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2" y="0"/>
            <a:ext cx="4849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91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6BCD67-029A-4E58-AB36-AB865F7D9E8D}"/>
              </a:ext>
            </a:extLst>
          </p:cNvPr>
          <p:cNvSpPr txBox="1"/>
          <p:nvPr/>
        </p:nvSpPr>
        <p:spPr>
          <a:xfrm>
            <a:off x="5638800" y="298173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A988D2-A3BB-4DF5-8869-3990A4EAEA16}"/>
              </a:ext>
            </a:extLst>
          </p:cNvPr>
          <p:cNvSpPr txBox="1"/>
          <p:nvPr/>
        </p:nvSpPr>
        <p:spPr>
          <a:xfrm>
            <a:off x="5638800" y="298173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216C03-8B22-49DC-9150-66858AEE6E81}"/>
              </a:ext>
            </a:extLst>
          </p:cNvPr>
          <p:cNvSpPr txBox="1"/>
          <p:nvPr/>
        </p:nvSpPr>
        <p:spPr>
          <a:xfrm>
            <a:off x="9354725" y="2409036"/>
            <a:ext cx="2731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latin typeface="Baamini" pitchFamily="2" charset="0"/>
            </a:endParaRPr>
          </a:p>
          <a:p>
            <a:endParaRPr lang="en-GB" dirty="0">
              <a:latin typeface="Baamini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98C313-E40F-49C0-BB89-75E0225E8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2" y="0"/>
            <a:ext cx="4849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20218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21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Baamini</vt:lpstr>
      <vt:lpstr>Univers</vt:lpstr>
      <vt:lpstr>GradientVTI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kalaivanee</dc:creator>
  <cp:lastModifiedBy>kalaivanee</cp:lastModifiedBy>
  <cp:revision>7</cp:revision>
  <dcterms:created xsi:type="dcterms:W3CDTF">2020-05-23T16:18:16Z</dcterms:created>
  <dcterms:modified xsi:type="dcterms:W3CDTF">2020-05-31T12:56:12Z</dcterms:modified>
</cp:coreProperties>
</file>