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F8DCA7-9599-4D31-8400-5354DD97DBCA}" v="32" dt="2020-05-29T04:03:10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5C7C6-7A28-4742-99C7-C34117BF8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FCF0D-638B-4F02-8411-9FFE44901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85EA8-B953-440D-A053-9E59054B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8449C-FD9D-49BE-8939-F5BD6AEB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7AE86-A1DC-483C-98D5-82644F908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13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28BB6-05D2-4614-81A5-E17FFA5FF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4A3F5-E94D-47FD-90BA-AB39DDBE2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FD343-6E5E-4DA6-BF44-267481B9D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E78C8-1F4A-45D5-8BEF-D15CA5097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2DE11-F952-4303-BA4C-C62E3CFA8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52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BCCEB-0688-4A9C-A73A-113162405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9EAED-C9AD-4505-80BF-8A0BA41DA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88FAB-0E7E-4EA1-9F93-BCD40BFB7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FCE1-F471-41B7-95B3-B0DFE531F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97DC1-151E-45D9-9D64-D8B280E3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89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3142-A735-4F70-BCA5-34C3BDE3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B7201-0F3A-42F1-8C00-9B011FA81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2DCCA-4556-4CE3-A425-D5F3AB2BE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C2B1-8B99-47BF-9FC5-E38AE65A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50B12-DD34-402E-872A-66A910F85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A5CDF-F2C0-4AB1-A3A8-3273AF815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218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885B-0AEC-46A8-AFFD-928165C6B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A2D8B-D5E4-4C39-9B55-22FC27635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E63FD-B308-49B0-9888-1A89549C5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E8ED7A-B829-4647-AC38-B5EBB53B0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F9BA42-03C1-4BF3-BEB4-7A56B4C4B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357561-6D4A-4753-9283-6B781A61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17922D-E1E4-4BB3-812A-7162749A0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259B5B-471B-4D79-A0A1-08A3B2044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892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2956A-0F27-4184-A3A0-4EF4779BF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457903-B936-42DE-9E3C-A968DA60A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8D7CD-5142-4DAF-9CEA-AA4B6A15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453D9-555C-4519-AC77-69825DB38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5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07CEEA-2D58-4C10-8519-B15E81B5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94470D-9B04-4CA4-87EF-DFDCDDAA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EFDA3-42B3-4832-99F9-584265C62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53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A48BF-F575-4759-BBAF-B93782A93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A2E4C-90E9-4E15-B8B2-A19C14A30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CE774-FF58-4F32-BFBC-CAEF6300A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4B2A1-076F-4C9F-9363-92734B18B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E4C02-36ED-4E56-A7E9-D39F7BF5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BCC8E2-91E7-4A47-B34D-F6C57C220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62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6F7BF-587D-4AE5-9233-B5C57437D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F1C050-4D33-4930-9382-70D704899A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B9D04-846F-4293-87A1-BA82F167C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E4423-DB0C-47E0-BCEF-51945C3B9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C01F5A-63C6-4D4A-AA9E-2438ECDD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68962E-3F85-4319-A170-AE2A1C8A8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185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BE1E3-EB53-4E49-8703-5672B47E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A41B9E-34BB-474F-A85E-5C4D6E043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0ECD4-7FD6-486B-A5AB-124546819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842F0-3E17-4B3F-AA36-E37236437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57D60-D616-4DDE-AEEE-D26020C6F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862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ECF74C-8701-4A40-8C1D-FB211E1EC0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59F492-DA65-4226-940A-131016302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E4782-21D4-4D5E-94DE-BF38ECB93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99B89-01F0-4C4C-8CAC-47BB30A2C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E998D-7989-43B5-81FD-1C909410E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69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A09A21-28A1-4805-A9C8-65FFAA792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9C1D4-2F75-416C-AD5E-B8C959598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9B9DD-0CB4-46F0-A88F-E59B531B6F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F6A8F-C1DC-4DAF-ACCE-1F1CCD9FF7F9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71642-32A1-43BD-BEBE-8E13B2C3A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1CAAF-137A-4596-BC86-F6F07AD2A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F9FD1-D772-4BB8-9692-9FD4C24C1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455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5AABF7-7851-476B-9E09-86F4C83075F6}"/>
              </a:ext>
            </a:extLst>
          </p:cNvPr>
          <p:cNvSpPr txBox="1"/>
          <p:nvPr/>
        </p:nvSpPr>
        <p:spPr>
          <a:xfrm>
            <a:off x="144425" y="2199692"/>
            <a:ext cx="7509334" cy="415192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highlight>
                  <a:srgbClr val="808000"/>
                </a:highlight>
                <a:latin typeface="+mj-lt"/>
                <a:ea typeface="+mj-ea"/>
                <a:cs typeface="+mj-cs"/>
              </a:rPr>
              <a:t>Northland and </a:t>
            </a:r>
            <a:r>
              <a:rPr lang="en-US" sz="3000" dirty="0" err="1">
                <a:highlight>
                  <a:srgbClr val="808000"/>
                </a:highlight>
                <a:latin typeface="+mj-lt"/>
                <a:ea typeface="+mj-ea"/>
                <a:cs typeface="+mj-cs"/>
              </a:rPr>
              <a:t>Sunfield</a:t>
            </a:r>
            <a:r>
              <a:rPr lang="en-US" sz="3000" dirty="0">
                <a:highlight>
                  <a:srgbClr val="808000"/>
                </a:highlight>
                <a:latin typeface="+mj-lt"/>
                <a:ea typeface="+mj-ea"/>
                <a:cs typeface="+mj-cs"/>
              </a:rPr>
              <a:t> city Primary School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highlight>
                <a:srgbClr val="808000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highlight>
                  <a:srgbClr val="808000"/>
                </a:highlight>
                <a:latin typeface="+mj-lt"/>
                <a:ea typeface="+mj-ea"/>
                <a:cs typeface="+mj-cs"/>
              </a:rPr>
              <a:t>Teacher Name: </a:t>
            </a:r>
            <a:r>
              <a:rPr lang="en-US" sz="3000" dirty="0" err="1">
                <a:highlight>
                  <a:srgbClr val="808000"/>
                </a:highlight>
                <a:latin typeface="+mj-lt"/>
                <a:ea typeface="+mj-ea"/>
                <a:cs typeface="+mj-cs"/>
              </a:rPr>
              <a:t>Kalaivanee.M</a:t>
            </a:r>
            <a:endParaRPr lang="en-US" sz="3000" dirty="0">
              <a:highlight>
                <a:srgbClr val="808000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highlight>
                <a:srgbClr val="808000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highlight>
                  <a:srgbClr val="808000"/>
                </a:highlight>
                <a:latin typeface="+mj-lt"/>
                <a:ea typeface="+mj-ea"/>
                <a:cs typeface="+mj-cs"/>
              </a:rPr>
              <a:t>Grade: 3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highlight>
                <a:srgbClr val="808000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highlight>
                  <a:srgbClr val="808000"/>
                </a:highlight>
                <a:latin typeface="+mj-lt"/>
                <a:ea typeface="+mj-ea"/>
                <a:cs typeface="+mj-cs"/>
              </a:rPr>
              <a:t>Subject: Tamil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highlight>
                <a:srgbClr val="808000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highlight>
                  <a:srgbClr val="808000"/>
                </a:highlight>
                <a:latin typeface="+mj-lt"/>
                <a:ea typeface="+mj-ea"/>
                <a:cs typeface="+mj-cs"/>
              </a:rPr>
              <a:t>Week: 11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highlight>
                <a:srgbClr val="808000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highlight>
                <a:srgbClr val="808000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05C5575-0F07-43D0-AE78-81EAA8E67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3759" y="1421356"/>
            <a:ext cx="453824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6" name="Freeform: Shape 74">
            <a:extLst>
              <a:ext uri="{FF2B5EF4-FFF2-40B4-BE49-F238E27FC236}">
                <a16:creationId xmlns:a16="http://schemas.microsoft.com/office/drawing/2014/main" id="{C7583227-44AB-4ECD-AD51-9EC7A5A3E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6897" y="1584494"/>
            <a:ext cx="4375105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Freeform: Shape 76">
            <a:extLst>
              <a:ext uri="{FF2B5EF4-FFF2-40B4-BE49-F238E27FC236}">
                <a16:creationId xmlns:a16="http://schemas.microsoft.com/office/drawing/2014/main" id="{E26B9EF5-5D92-4AC7-BC55-FC5C4C98E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6199" y="548"/>
            <a:ext cx="4349752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ED520D6-8B57-4047-BB5F-2BE1017B2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9395" y="0"/>
            <a:ext cx="4023360" cy="298024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2" name="Picture 4" descr="School materials Royalty Free Vector Image - VectorStock">
            <a:extLst>
              <a:ext uri="{FF2B5EF4-FFF2-40B4-BE49-F238E27FC236}">
                <a16:creationId xmlns:a16="http://schemas.microsoft.com/office/drawing/2014/main" id="{03C620C4-087C-46FB-8435-07F81D3BDF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8" b="15006"/>
          <a:stretch/>
        </p:blipFill>
        <p:spPr bwMode="auto">
          <a:xfrm>
            <a:off x="4088819" y="0"/>
            <a:ext cx="2952321" cy="241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anguage Textbooks">
            <a:extLst>
              <a:ext uri="{FF2B5EF4-FFF2-40B4-BE49-F238E27FC236}">
                <a16:creationId xmlns:a16="http://schemas.microsoft.com/office/drawing/2014/main" id="{B09BC04B-4D0B-4BBA-9AEA-40D0B0B93E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135" b="37923"/>
          <a:stretch/>
        </p:blipFill>
        <p:spPr bwMode="auto">
          <a:xfrm>
            <a:off x="8821130" y="3169167"/>
            <a:ext cx="3088111" cy="265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814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48B51BED-87D0-4AA7-9946-7BF331EBEBBE}"/>
              </a:ext>
            </a:extLst>
          </p:cNvPr>
          <p:cNvSpPr txBox="1"/>
          <p:nvPr/>
        </p:nvSpPr>
        <p:spPr>
          <a:xfrm>
            <a:off x="6096000" y="1076956"/>
            <a:ext cx="44172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highlight>
                  <a:srgbClr val="808000"/>
                </a:highlight>
              </a:rPr>
              <a:t>Note: students last week we did the first part of this passage. Now we will continue with the second part.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4F2D5E-76C1-4BCD-9FC3-40C5CA6F145A}"/>
              </a:ext>
            </a:extLst>
          </p:cNvPr>
          <p:cNvSpPr/>
          <p:nvPr/>
        </p:nvSpPr>
        <p:spPr>
          <a:xfrm>
            <a:off x="4923693" y="-647113"/>
            <a:ext cx="94112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8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994FB5D3-6C6E-4DA7-8E2D-39704975D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37" r="2542"/>
          <a:stretch/>
        </p:blipFill>
        <p:spPr>
          <a:xfrm rot="5400000">
            <a:off x="-730730" y="1230596"/>
            <a:ext cx="5953947" cy="422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0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8089EEE-8FBB-4584-A760-A8A0EAFECC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37" r="2542"/>
          <a:stretch/>
        </p:blipFill>
        <p:spPr>
          <a:xfrm rot="5400000">
            <a:off x="-831481" y="1053965"/>
            <a:ext cx="6648838" cy="47208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668637-8173-4A6D-88AF-7C6F2708FD39}"/>
              </a:ext>
            </a:extLst>
          </p:cNvPr>
          <p:cNvSpPr txBox="1"/>
          <p:nvPr/>
        </p:nvSpPr>
        <p:spPr>
          <a:xfrm>
            <a:off x="5641144" y="2968282"/>
            <a:ext cx="3770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ta-IN" dirty="0"/>
              <a:t>கடற்கரைக்கு</a:t>
            </a: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 </a:t>
            </a:r>
            <a:r>
              <a:rPr lang="ta-IN" dirty="0"/>
              <a:t>சவுக்கு மரம்</a:t>
            </a: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 </a:t>
            </a:r>
            <a:r>
              <a:rPr lang="ta-IN" dirty="0"/>
              <a:t>பழனி</a:t>
            </a: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 </a:t>
            </a:r>
            <a:r>
              <a:rPr lang="ta-IN" dirty="0"/>
              <a:t>சுற்றுகிறார்கள்</a:t>
            </a: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 </a:t>
            </a:r>
            <a:r>
              <a:rPr lang="ta-IN" dirty="0"/>
              <a:t>பில்மார் கடற்கரை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2570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55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kalaivanee</dc:creator>
  <cp:lastModifiedBy>kalaivanee</cp:lastModifiedBy>
  <cp:revision>8</cp:revision>
  <dcterms:created xsi:type="dcterms:W3CDTF">2020-05-23T09:55:44Z</dcterms:created>
  <dcterms:modified xsi:type="dcterms:W3CDTF">2020-05-29T04:07:10Z</dcterms:modified>
</cp:coreProperties>
</file>