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C1FE30-9005-467A-9CBC-1B9915D7BB55}" v="7" dt="2020-06-11T07:48:20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aivanee" userId="cb96bd85b8e2401b" providerId="LiveId" clId="{FEC1FE30-9005-467A-9CBC-1B9915D7BB55}"/>
    <pc:docChg chg="custSel modSld">
      <pc:chgData name="kalaivanee" userId="cb96bd85b8e2401b" providerId="LiveId" clId="{FEC1FE30-9005-467A-9CBC-1B9915D7BB55}" dt="2020-06-11T07:50:00.037" v="196" actId="1076"/>
      <pc:docMkLst>
        <pc:docMk/>
      </pc:docMkLst>
      <pc:sldChg chg="modSp mod">
        <pc:chgData name="kalaivanee" userId="cb96bd85b8e2401b" providerId="LiveId" clId="{FEC1FE30-9005-467A-9CBC-1B9915D7BB55}" dt="2020-06-11T07:42:09.759" v="1" actId="1076"/>
        <pc:sldMkLst>
          <pc:docMk/>
          <pc:sldMk cId="2504044107" sldId="256"/>
        </pc:sldMkLst>
        <pc:picChg chg="mod">
          <ac:chgData name="kalaivanee" userId="cb96bd85b8e2401b" providerId="LiveId" clId="{FEC1FE30-9005-467A-9CBC-1B9915D7BB55}" dt="2020-06-11T07:42:09.759" v="1" actId="1076"/>
          <ac:picMkLst>
            <pc:docMk/>
            <pc:sldMk cId="2504044107" sldId="256"/>
            <ac:picMk id="4" creationId="{33B572B5-07A2-40D2-B960-322000464E79}"/>
          </ac:picMkLst>
        </pc:picChg>
      </pc:sldChg>
      <pc:sldChg chg="modSp mod">
        <pc:chgData name="kalaivanee" userId="cb96bd85b8e2401b" providerId="LiveId" clId="{FEC1FE30-9005-467A-9CBC-1B9915D7BB55}" dt="2020-06-11T07:43:23.513" v="2" actId="1076"/>
        <pc:sldMkLst>
          <pc:docMk/>
          <pc:sldMk cId="3389440380" sldId="257"/>
        </pc:sldMkLst>
        <pc:picChg chg="mod">
          <ac:chgData name="kalaivanee" userId="cb96bd85b8e2401b" providerId="LiveId" clId="{FEC1FE30-9005-467A-9CBC-1B9915D7BB55}" dt="2020-06-11T07:43:23.513" v="2" actId="1076"/>
          <ac:picMkLst>
            <pc:docMk/>
            <pc:sldMk cId="3389440380" sldId="257"/>
            <ac:picMk id="2" creationId="{6FCAEC03-434D-4A74-BFDC-FBEAD51CCC0D}"/>
          </ac:picMkLst>
        </pc:picChg>
      </pc:sldChg>
      <pc:sldChg chg="addSp modSp mod">
        <pc:chgData name="kalaivanee" userId="cb96bd85b8e2401b" providerId="LiveId" clId="{FEC1FE30-9005-467A-9CBC-1B9915D7BB55}" dt="2020-06-11T07:50:00.037" v="196" actId="1076"/>
        <pc:sldMkLst>
          <pc:docMk/>
          <pc:sldMk cId="1029004991" sldId="258"/>
        </pc:sldMkLst>
        <pc:spChg chg="add mod">
          <ac:chgData name="kalaivanee" userId="cb96bd85b8e2401b" providerId="LiveId" clId="{FEC1FE30-9005-467A-9CBC-1B9915D7BB55}" dt="2020-06-11T07:49:38.256" v="193" actId="1076"/>
          <ac:spMkLst>
            <pc:docMk/>
            <pc:sldMk cId="1029004991" sldId="258"/>
            <ac:spMk id="3" creationId="{EAC31174-CF46-4415-AF55-604F75D3C252}"/>
          </ac:spMkLst>
        </pc:spChg>
        <pc:picChg chg="mod">
          <ac:chgData name="kalaivanee" userId="cb96bd85b8e2401b" providerId="LiveId" clId="{FEC1FE30-9005-467A-9CBC-1B9915D7BB55}" dt="2020-06-11T07:50:00.037" v="196" actId="1076"/>
          <ac:picMkLst>
            <pc:docMk/>
            <pc:sldMk cId="1029004991" sldId="258"/>
            <ac:picMk id="2" creationId="{E70CD4B8-C3F3-45D8-A6B6-F04772BFF2AC}"/>
          </ac:picMkLst>
        </pc:picChg>
        <pc:picChg chg="mod">
          <ac:chgData name="kalaivanee" userId="cb96bd85b8e2401b" providerId="LiveId" clId="{FEC1FE30-9005-467A-9CBC-1B9915D7BB55}" dt="2020-06-11T07:49:40.415" v="194" actId="1076"/>
          <ac:picMkLst>
            <pc:docMk/>
            <pc:sldMk cId="1029004991" sldId="258"/>
            <ac:picMk id="22" creationId="{05D00B48-DF44-4703-A3D1-F6529067048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46A65-D487-413D-8393-96A99FF28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294BA3-CF66-493F-B25E-478941837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9034C-3863-4154-8439-033896C8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B1B02-95BE-48EA-BBDA-030375C6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A2D6F-D5AE-4949-B26F-EE09A26F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5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FE2E4-DDF3-4E5E-96E0-4A8CE261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834E4-BBC8-476E-8C68-8DB87EE97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27C82-DB3D-4B74-8317-D065DD815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B41CC-47A6-41CE-8174-37A16EDE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5D43D-6A98-4ADA-B187-AACA743F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89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80960-0DCF-43D1-9A35-42047DB56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73F24-82D1-4CF0-9D4B-9B21EBC65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FE988-416B-4EF0-86F2-27AAB073E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B61B3-EA41-4CE3-A0EC-8BC6CC434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5729B-662F-4932-8AAF-2566BC7AA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91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DEF4-BFDF-42AE-B20A-F656EBFB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7D655-7AE6-492A-A4F3-50C7AB23F5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3F8A97-1E52-40F7-97EC-C47582EA3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E52D6-C841-4196-BF9F-CCF68368A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6814D-F9B5-4E76-8CEE-8208135C9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1970B-552D-469C-A742-CCEEBACE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637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EDD37-FB77-4D79-8025-5CD7FE330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3D351-A531-461A-B7C8-931545EA8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52402-88DB-4F8D-9B24-95C46858C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A8F10-0951-4261-A6B2-1F67AD15A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5E0866-2D6E-4C15-8D63-BB3EF81E8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705C14-FD21-4331-9EBA-65C572BE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67AC0F-BDC8-4B0E-B863-D6B9E0664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A8CE4F-CA41-4C6C-A59C-A5B852F75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617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01CD1-CD7F-44F6-A8C0-11EF07EBC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02F96C-D472-40DD-B71C-9D0BD5CE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AE84A-264C-4C88-BCC3-6F1EC085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9F9CD-7531-4A62-8E46-B43786B4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18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322653-699B-44D0-A168-13B4C56BE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84E358-7C8A-4C90-969D-197A19E58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54C13-A950-4E6D-8735-5F449660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0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EB301-3923-44F4-9C01-80571458F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996DF-723E-46DD-8201-36AC46E36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12F50-2B0F-4FBE-8AA1-7CC9BED0E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DBE49-9BA0-4626-AC68-2BDE3DA1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59912-0D5C-4131-93C2-00C71EA4A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76125-7E15-4871-95E1-7E9DEAB38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62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F7A80-5344-4FAC-94F2-C572A6B47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D6CA0-3DEE-43D3-82CA-7A856B6DF6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6ECAC-CD1F-47F9-B92A-0403DF5E0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2E806-6F8C-46E3-ADFD-81CF1A250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DC4F4-D911-49D6-8ACE-D3BCE36FE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35ED0-C5A5-4A8A-A29D-BE452B904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04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4DFB1-78FD-4DDE-A7F4-BE9FBD7D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1DF6C8-3CC6-47C2-93E8-259E04ECE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ABFD5-172C-444A-9CF1-53780A95A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DFD6F-D82D-4267-9C1C-51D0D0A39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62E7E-B94B-4687-9CE2-4F6E9A9BF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79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B2633A-0BF0-41D0-873A-40A114C6D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47106A-E37E-4A33-A65B-FD45C5455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34475-2951-45C2-996B-7E087C8C7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DC027-DFBC-4DAF-9549-7B49EEB28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4CA40-CF92-4B77-A41E-CA3E9E712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68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689A5B-02C2-432A-B045-FA67ED0A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7D692-ED10-43E4-8EC1-A314E4E9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5B883-524E-438D-9E9B-7F8E91594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B85F1-ED95-4324-B0D4-CFA35AD727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AD10F-CB7E-42E2-8EB0-7272DB0074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25D32-3A56-4B8E-A057-E34D2DE74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4EBF0-365F-4902-9C43-414C01A67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49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C4ED-8D86-4460-AC36-9B824EED5C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B93AF-5E44-4ECF-BFC6-374322A50B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desk, book, office, computer&#10;&#10;Description automatically generated">
            <a:extLst>
              <a:ext uri="{FF2B5EF4-FFF2-40B4-BE49-F238E27FC236}">
                <a16:creationId xmlns:a16="http://schemas.microsoft.com/office/drawing/2014/main" id="{B996F89B-7111-4873-B473-4C93215808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 b="19227"/>
          <a:stretch/>
        </p:blipFill>
        <p:spPr>
          <a:xfrm>
            <a:off x="178904" y="566530"/>
            <a:ext cx="11834191" cy="5539409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3B572B5-07A2-40D2-B960-322000464E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43930" y="47111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5BB8988-26BF-4408-9C15-54E374E4C0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3" b="57539"/>
          <a:stretch/>
        </p:blipFill>
        <p:spPr>
          <a:xfrm>
            <a:off x="1517907" y="643467"/>
            <a:ext cx="9156185" cy="5571065"/>
          </a:xfrm>
          <a:prstGeom prst="rect">
            <a:avLst/>
          </a:prstGeom>
          <a:ln>
            <a:noFill/>
          </a:ln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FCAEC03-434D-4A74-BFDC-FBEAD51CCC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73335" y="19770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44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41">
            <a:extLst>
              <a:ext uri="{FF2B5EF4-FFF2-40B4-BE49-F238E27FC236}">
                <a16:creationId xmlns:a16="http://schemas.microsoft.com/office/drawing/2014/main" id="{53BB5D57-6178-4F62-B472-0312F6D95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6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43">
            <a:extLst>
              <a:ext uri="{FF2B5EF4-FFF2-40B4-BE49-F238E27FC236}">
                <a16:creationId xmlns:a16="http://schemas.microsoft.com/office/drawing/2014/main" id="{4C61BD32-7542-4D52-BA5A-3ADE869BF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id="{05D00B48-DF44-4703-A3D1-F652906704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96" r="311"/>
          <a:stretch/>
        </p:blipFill>
        <p:spPr>
          <a:xfrm>
            <a:off x="2457088" y="480060"/>
            <a:ext cx="8392318" cy="4417255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70CD4B8-C3F3-45D8-A6B6-F04772BFF2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0901" y="4576295"/>
            <a:ext cx="1475182" cy="14751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C31174-CF46-4415-AF55-604F75D3C252}"/>
              </a:ext>
            </a:extLst>
          </p:cNvPr>
          <p:cNvSpPr txBox="1"/>
          <p:nvPr/>
        </p:nvSpPr>
        <p:spPr>
          <a:xfrm>
            <a:off x="4592166" y="4897315"/>
            <a:ext cx="58965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Note: the word </a:t>
            </a:r>
            <a:r>
              <a:rPr lang="ta-IN" dirty="0">
                <a:highlight>
                  <a:srgbClr val="808000"/>
                </a:highlight>
                <a:latin typeface="Baamini" pitchFamily="2" charset="0"/>
              </a:rPr>
              <a:t>தன்</a:t>
            </a:r>
            <a:r>
              <a:rPr lang="en-GB" dirty="0">
                <a:highlight>
                  <a:srgbClr val="808000"/>
                </a:highlight>
                <a:latin typeface="Baamini" pitchFamily="2" charset="0"/>
              </a:rPr>
              <a:t> </a:t>
            </a:r>
            <a:r>
              <a:rPr lang="en-GB" dirty="0">
                <a:highlight>
                  <a:srgbClr val="808000"/>
                </a:highlight>
                <a:latin typeface="Arial Nova" panose="020B0504020202020204" pitchFamily="34" charset="0"/>
              </a:rPr>
              <a:t>is used for singular</a:t>
            </a:r>
          </a:p>
          <a:p>
            <a:r>
              <a:rPr lang="en-GB" dirty="0">
                <a:highlight>
                  <a:srgbClr val="808000"/>
                </a:highlight>
                <a:latin typeface="Arial Nova" panose="020B0504020202020204" pitchFamily="34" charset="0"/>
              </a:rPr>
              <a:t> </a:t>
            </a:r>
          </a:p>
          <a:p>
            <a:r>
              <a:rPr lang="ta-IN" dirty="0">
                <a:highlight>
                  <a:srgbClr val="808000"/>
                </a:highlight>
                <a:latin typeface="Baamini" pitchFamily="2" charset="0"/>
              </a:rPr>
              <a:t>தங்கள்</a:t>
            </a:r>
            <a:r>
              <a:rPr lang="en-GB" dirty="0">
                <a:highlight>
                  <a:srgbClr val="808000"/>
                </a:highlight>
                <a:latin typeface="Baamini" pitchFamily="2" charset="0"/>
              </a:rPr>
              <a:t> </a:t>
            </a:r>
            <a:r>
              <a:rPr lang="en-GB" dirty="0">
                <a:highlight>
                  <a:srgbClr val="808000"/>
                </a:highlight>
                <a:latin typeface="Arial Black" panose="020B0A04020102020204" pitchFamily="34" charset="0"/>
              </a:rPr>
              <a:t>is used for plural</a:t>
            </a:r>
          </a:p>
          <a:p>
            <a:endParaRPr lang="en-GB" dirty="0">
              <a:highlight>
                <a:srgbClr val="808000"/>
              </a:highlight>
              <a:latin typeface="Arial Black" panose="020B0A04020102020204" pitchFamily="34" charset="0"/>
            </a:endParaRPr>
          </a:p>
          <a:p>
            <a:r>
              <a:rPr lang="ta-IN" dirty="0">
                <a:highlight>
                  <a:srgbClr val="808000"/>
                </a:highlight>
                <a:latin typeface="Baamini" pitchFamily="2" charset="0"/>
              </a:rPr>
              <a:t>தம்</a:t>
            </a:r>
            <a:r>
              <a:rPr lang="en-GB" dirty="0">
                <a:highlight>
                  <a:srgbClr val="808000"/>
                </a:highlight>
                <a:latin typeface="Baamini" pitchFamily="2" charset="0"/>
              </a:rPr>
              <a:t> </a:t>
            </a:r>
            <a:r>
              <a:rPr lang="en-GB" dirty="0">
                <a:highlight>
                  <a:srgbClr val="808000"/>
                </a:highlight>
                <a:latin typeface="Arial Black" panose="020B0A04020102020204" pitchFamily="34" charset="0"/>
              </a:rPr>
              <a:t>is used when the object is mine.</a:t>
            </a:r>
          </a:p>
          <a:p>
            <a:endParaRPr lang="en-GB" dirty="0">
              <a:highlight>
                <a:srgbClr val="808000"/>
              </a:highlight>
              <a:latin typeface="Arial Black" panose="020B0A04020102020204" pitchFamily="34" charset="0"/>
            </a:endParaRPr>
          </a:p>
          <a:p>
            <a:endParaRPr lang="en-GB" dirty="0">
              <a:highlight>
                <a:srgbClr val="808000"/>
              </a:highlight>
              <a:latin typeface="Arial Nova" panose="020B0504020202020204" pitchFamily="34" charset="0"/>
            </a:endParaRPr>
          </a:p>
          <a:p>
            <a:r>
              <a:rPr lang="en-GB" dirty="0">
                <a:highlight>
                  <a:srgbClr val="808000"/>
                </a:highlight>
                <a:latin typeface="Baamini" pitchFamily="2" charset="0"/>
              </a:rPr>
              <a:t>  </a:t>
            </a:r>
            <a:r>
              <a:rPr lang="en-GB" dirty="0">
                <a:highlight>
                  <a:srgbClr val="808000"/>
                </a:highlight>
                <a:latin typeface="Arial Black" panose="020B0A04020102020204" pitchFamily="34" charset="0"/>
              </a:rPr>
              <a:t>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00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6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1E666687-D662-4E6B-B547-2578125C7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3" b="57539"/>
          <a:stretch/>
        </p:blipFill>
        <p:spPr>
          <a:xfrm>
            <a:off x="704668" y="850966"/>
            <a:ext cx="5075186" cy="3087988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89F849-7CA7-4819-BA1A-3BD3E2AF9F85}"/>
              </a:ext>
            </a:extLst>
          </p:cNvPr>
          <p:cNvSpPr txBox="1"/>
          <p:nvPr/>
        </p:nvSpPr>
        <p:spPr>
          <a:xfrm>
            <a:off x="1505242" y="4523616"/>
            <a:ext cx="22648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808000"/>
                </a:highlight>
              </a:rPr>
              <a:t>1.</a:t>
            </a:r>
            <a:r>
              <a:rPr lang="ta-IN" dirty="0">
                <a:highlight>
                  <a:srgbClr val="808000"/>
                </a:highlight>
              </a:rPr>
              <a:t>மாணவனோடு</a:t>
            </a:r>
            <a:endParaRPr lang="en-GB" dirty="0">
              <a:highlight>
                <a:srgbClr val="808000"/>
              </a:highlight>
            </a:endParaRPr>
          </a:p>
          <a:p>
            <a:r>
              <a:rPr lang="en-GB" dirty="0">
                <a:highlight>
                  <a:srgbClr val="808000"/>
                </a:highlight>
              </a:rPr>
              <a:t>2.</a:t>
            </a:r>
            <a:r>
              <a:rPr lang="ta-IN" dirty="0">
                <a:highlight>
                  <a:srgbClr val="808000"/>
                </a:highlight>
              </a:rPr>
              <a:t> பாட்டியோடு</a:t>
            </a:r>
            <a:endParaRPr lang="en-GB" dirty="0">
              <a:highlight>
                <a:srgbClr val="808000"/>
              </a:highlight>
            </a:endParaRPr>
          </a:p>
          <a:p>
            <a:r>
              <a:rPr lang="en-GB" dirty="0">
                <a:highlight>
                  <a:srgbClr val="808000"/>
                </a:highlight>
              </a:rPr>
              <a:t>3.</a:t>
            </a:r>
            <a:r>
              <a:rPr lang="ta-IN" dirty="0">
                <a:highlight>
                  <a:srgbClr val="808000"/>
                </a:highlight>
              </a:rPr>
              <a:t> அப்பாவோடு</a:t>
            </a:r>
            <a:endParaRPr lang="en-GB" dirty="0">
              <a:highlight>
                <a:srgbClr val="808000"/>
              </a:highlight>
            </a:endParaRPr>
          </a:p>
          <a:p>
            <a:r>
              <a:rPr lang="en-GB" dirty="0">
                <a:highlight>
                  <a:srgbClr val="808000"/>
                </a:highlight>
              </a:rPr>
              <a:t>4.</a:t>
            </a:r>
            <a:r>
              <a:rPr lang="ta-IN" dirty="0">
                <a:highlight>
                  <a:srgbClr val="808000"/>
                </a:highlight>
              </a:rPr>
              <a:t> இவரோடு</a:t>
            </a:r>
            <a:endParaRPr lang="en-GB" dirty="0">
              <a:highlight>
                <a:srgbClr val="808000"/>
              </a:highlight>
            </a:endParaRPr>
          </a:p>
          <a:p>
            <a:r>
              <a:rPr lang="en-GB" dirty="0">
                <a:highlight>
                  <a:srgbClr val="808000"/>
                </a:highlight>
              </a:rPr>
              <a:t>5.</a:t>
            </a:r>
            <a:r>
              <a:rPr lang="ta-IN" dirty="0">
                <a:highlight>
                  <a:srgbClr val="808000"/>
                </a:highlight>
              </a:rPr>
              <a:t> கணவனோடு</a:t>
            </a:r>
            <a:endParaRPr lang="en-GB" dirty="0">
              <a:highlight>
                <a:srgbClr val="808000"/>
              </a:highlight>
            </a:endParaRP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633643A9-2783-4C8F-A977-EE861ADEC4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96" r="311"/>
          <a:stretch/>
        </p:blipFill>
        <p:spPr>
          <a:xfrm>
            <a:off x="6330272" y="1032021"/>
            <a:ext cx="5178878" cy="27258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0E54FB-427F-4881-84F8-2C3B39016FD0}"/>
              </a:ext>
            </a:extLst>
          </p:cNvPr>
          <p:cNvSpPr txBox="1"/>
          <p:nvPr/>
        </p:nvSpPr>
        <p:spPr>
          <a:xfrm>
            <a:off x="7242311" y="4098421"/>
            <a:ext cx="32401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ta-IN" sz="2800" dirty="0">
                <a:highlight>
                  <a:srgbClr val="808000"/>
                </a:highlight>
                <a:latin typeface="Baamini" pitchFamily="2" charset="0"/>
              </a:rPr>
              <a:t>தங்கள்</a:t>
            </a:r>
            <a:endParaRPr lang="en-GB" sz="2800" dirty="0">
              <a:highlight>
                <a:srgbClr val="808000"/>
              </a:highlight>
              <a:latin typeface="Baamini" pitchFamily="2" charset="0"/>
            </a:endParaRPr>
          </a:p>
          <a:p>
            <a:pPr marL="342900" indent="-342900">
              <a:buAutoNum type="arabicPeriod"/>
            </a:pPr>
            <a:r>
              <a:rPr lang="en-GB" sz="2800" dirty="0">
                <a:highlight>
                  <a:srgbClr val="808000"/>
                </a:highlight>
                <a:latin typeface="Baamini" pitchFamily="2" charset="0"/>
              </a:rPr>
              <a:t> </a:t>
            </a:r>
            <a:r>
              <a:rPr lang="ta-IN" sz="2800" dirty="0">
                <a:highlight>
                  <a:srgbClr val="808000"/>
                </a:highlight>
                <a:latin typeface="Baamini" pitchFamily="2" charset="0"/>
              </a:rPr>
              <a:t>தன்</a:t>
            </a:r>
            <a:endParaRPr lang="en-GB" sz="2800" dirty="0">
              <a:highlight>
                <a:srgbClr val="808000"/>
              </a:highlight>
              <a:latin typeface="Baamini" pitchFamily="2" charset="0"/>
            </a:endParaRPr>
          </a:p>
          <a:p>
            <a:pPr marL="342900" indent="-342900">
              <a:buAutoNum type="arabicPeriod"/>
            </a:pPr>
            <a:r>
              <a:rPr lang="en-GB" sz="2800" dirty="0">
                <a:highlight>
                  <a:srgbClr val="808000"/>
                </a:highlight>
                <a:latin typeface="Baamini" pitchFamily="2" charset="0"/>
              </a:rPr>
              <a:t> </a:t>
            </a:r>
            <a:r>
              <a:rPr lang="ta-IN" sz="2800" dirty="0">
                <a:highlight>
                  <a:srgbClr val="808000"/>
                </a:highlight>
                <a:latin typeface="Baamini" pitchFamily="2" charset="0"/>
              </a:rPr>
              <a:t>தம்</a:t>
            </a:r>
            <a:endParaRPr lang="en-GB" sz="2800" dirty="0">
              <a:highlight>
                <a:srgbClr val="808000"/>
              </a:highlight>
              <a:latin typeface="Baamini" pitchFamily="2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800" dirty="0">
                <a:highlight>
                  <a:srgbClr val="808000"/>
                </a:highlight>
                <a:latin typeface="Baamini" pitchFamily="2" charset="0"/>
              </a:rPr>
              <a:t> </a:t>
            </a:r>
            <a:r>
              <a:rPr lang="ta-IN" sz="2800" dirty="0">
                <a:highlight>
                  <a:srgbClr val="808000"/>
                </a:highlight>
                <a:latin typeface="Baamini" pitchFamily="2" charset="0"/>
              </a:rPr>
              <a:t>தங்கள்</a:t>
            </a:r>
            <a:endParaRPr lang="en-GB" sz="2800" dirty="0">
              <a:highlight>
                <a:srgbClr val="808000"/>
              </a:highlight>
              <a:latin typeface="Baamini" pitchFamily="2" charset="0"/>
            </a:endParaRPr>
          </a:p>
          <a:p>
            <a:pPr marL="342900" indent="-342900">
              <a:buAutoNum type="arabicPeriod"/>
            </a:pPr>
            <a:r>
              <a:rPr lang="en-GB" sz="2800" dirty="0">
                <a:highlight>
                  <a:srgbClr val="808000"/>
                </a:highlight>
                <a:latin typeface="Baamini" pitchFamily="2" charset="0"/>
              </a:rPr>
              <a:t> </a:t>
            </a:r>
            <a:r>
              <a:rPr lang="ta-IN" sz="2800" dirty="0">
                <a:highlight>
                  <a:srgbClr val="808000"/>
                </a:highlight>
                <a:latin typeface="Baamini" pitchFamily="2" charset="0"/>
              </a:rPr>
              <a:t>தன்</a:t>
            </a:r>
            <a:endParaRPr lang="en-GB" sz="2800" dirty="0">
              <a:highlight>
                <a:srgbClr val="808000"/>
              </a:highlight>
              <a:latin typeface="Baamin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101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50</Words>
  <Application>Microsoft Office PowerPoint</Application>
  <PresentationFormat>Widescreen</PresentationFormat>
  <Paragraphs>18</Paragraphs>
  <Slides>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Arial Nova</vt:lpstr>
      <vt:lpstr>Baamini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kalaivanee</dc:creator>
  <cp:lastModifiedBy>kalaivanee</cp:lastModifiedBy>
  <cp:revision>1</cp:revision>
  <dcterms:created xsi:type="dcterms:W3CDTF">2020-06-07T17:28:11Z</dcterms:created>
  <dcterms:modified xsi:type="dcterms:W3CDTF">2020-06-11T07:50:03Z</dcterms:modified>
</cp:coreProperties>
</file>