
<file path=[Content_Types].xml><?xml version="1.0" encoding="utf-8"?>
<Types xmlns="http://schemas.openxmlformats.org/package/2006/content-types">
  <Default Extension="png" ContentType="image/png"/>
  <Default Extension="mp3" ContentType="audio/mpe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4a"/><Relationship Id="rId7" Type="http://schemas.openxmlformats.org/officeDocument/2006/relationships/image" Target="../media/image2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jp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0800000" flipV="1">
            <a:off x="1608573" y="0"/>
            <a:ext cx="8112331" cy="2044871"/>
          </a:xfrm>
        </p:spPr>
        <p:txBody>
          <a:bodyPr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Northlands and </a:t>
            </a:r>
            <a:r>
              <a:rPr lang="en-US" sz="2400" b="1" dirty="0" err="1">
                <a:solidFill>
                  <a:schemeClr val="tx1"/>
                </a:solidFill>
              </a:rPr>
              <a:t>Sunfield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City School</a:t>
            </a:r>
            <a:r>
              <a:rPr lang="en-US" sz="2400" b="1" dirty="0">
                <a:solidFill>
                  <a:schemeClr val="tx1"/>
                </a:solidFill>
              </a:rPr>
              <a:t/>
            </a:r>
            <a:br>
              <a:rPr lang="en-US" sz="2400" b="1" dirty="0">
                <a:solidFill>
                  <a:schemeClr val="tx1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Grade </a:t>
            </a:r>
            <a:r>
              <a:rPr lang="en-US" sz="2400" b="1" dirty="0" smtClean="0">
                <a:solidFill>
                  <a:schemeClr val="tx1"/>
                </a:solidFill>
              </a:rPr>
              <a:t>1– Health Education</a:t>
            </a: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u="sng" dirty="0" smtClean="0">
                <a:solidFill>
                  <a:schemeClr val="tx1"/>
                </a:solidFill>
              </a:rPr>
              <a:t>Unit 3 – Food</a:t>
            </a:r>
            <a:br>
              <a:rPr lang="en-US" sz="2400" b="1" u="sng" dirty="0" smtClean="0">
                <a:solidFill>
                  <a:schemeClr val="tx1"/>
                </a:solidFill>
              </a:rPr>
            </a:br>
            <a:r>
              <a:rPr lang="en-US" sz="2400" b="1" u="sng" dirty="0" smtClean="0">
                <a:solidFill>
                  <a:schemeClr val="tx1"/>
                </a:solidFill>
              </a:rPr>
              <a:t>Lesson 4 - Eat clean and safe food</a:t>
            </a:r>
            <a:r>
              <a:rPr lang="en-US" sz="2400" b="1" dirty="0">
                <a:solidFill>
                  <a:schemeClr val="tx1"/>
                </a:solidFill>
              </a:rPr>
              <a:t/>
            </a:r>
            <a:br>
              <a:rPr lang="en-US" sz="2400" b="1" dirty="0">
                <a:solidFill>
                  <a:schemeClr val="tx1"/>
                </a:solidFill>
              </a:rPr>
            </a:br>
            <a:r>
              <a:rPr lang="en-US" sz="2000" b="1" dirty="0">
                <a:solidFill>
                  <a:schemeClr val="tx1"/>
                </a:solidFill>
              </a:rPr>
              <a:t>Week </a:t>
            </a:r>
            <a:r>
              <a:rPr lang="en-US" sz="2000" b="1" dirty="0" smtClean="0">
                <a:solidFill>
                  <a:schemeClr val="tx1"/>
                </a:solidFill>
              </a:rPr>
              <a:t>9 </a:t>
            </a:r>
            <a:r>
              <a:rPr lang="en-US" sz="2000" b="1" dirty="0">
                <a:solidFill>
                  <a:schemeClr val="tx1"/>
                </a:solidFill>
              </a:rPr>
              <a:t>prepared by Miss </a:t>
            </a:r>
            <a:r>
              <a:rPr lang="en-US" sz="2000" b="1" dirty="0" err="1" smtClean="0">
                <a:solidFill>
                  <a:schemeClr val="tx1"/>
                </a:solidFill>
              </a:rPr>
              <a:t>Amrine</a:t>
            </a:r>
            <a:r>
              <a:rPr lang="en-US" sz="2000" b="1" dirty="0" smtClean="0">
                <a:solidFill>
                  <a:schemeClr val="tx1"/>
                </a:solidFill>
              </a:rPr>
              <a:t> and Miss </a:t>
            </a:r>
            <a:r>
              <a:rPr lang="en-US" sz="2000" b="1" dirty="0" err="1" smtClean="0">
                <a:solidFill>
                  <a:schemeClr val="tx1"/>
                </a:solidFill>
              </a:rPr>
              <a:t>Nametah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747" y="2044872"/>
            <a:ext cx="3275163" cy="46310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25183" y="5844312"/>
            <a:ext cx="5944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All topics being covered on the online lessons will be covered again at school when the child resumes normal classes. Pupils must label their weekly lessons clearly on their books/ copybooks or printed lessons for future reference.</a:t>
            </a:r>
            <a:endParaRPr lang="en-US" sz="1200" b="1" dirty="0"/>
          </a:p>
        </p:txBody>
      </p:sp>
      <p:pic>
        <p:nvPicPr>
          <p:cNvPr id="2052" name="Picture 4" descr="Clean Eating Clipart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428" b="8279"/>
          <a:stretch/>
        </p:blipFill>
        <p:spPr bwMode="auto">
          <a:xfrm>
            <a:off x="6280090" y="2209578"/>
            <a:ext cx="3130115" cy="301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cording (11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815731" y="2438587"/>
            <a:ext cx="609600" cy="609600"/>
          </a:xfrm>
          <a:prstGeom prst="rect">
            <a:avLst/>
          </a:prstGeom>
        </p:spPr>
      </p:pic>
      <p:pic>
        <p:nvPicPr>
          <p:cNvPr id="5" name="NOTE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75203" y="35318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2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706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2655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53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4265" y="288529"/>
            <a:ext cx="1008481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I learn to how keep my food clean and safe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I learn table manners</a:t>
            </a:r>
            <a:endParaRPr lang="en-US" sz="36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pic>
        <p:nvPicPr>
          <p:cNvPr id="1026" name="Picture 2" descr="http://online.fliphtml5.com/eisr/dcau/files/large/6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226" y="1816775"/>
            <a:ext cx="3323899" cy="4699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online.fliphtml5.com/eisr/dcau/files/large/6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529" y="1820489"/>
            <a:ext cx="3321272" cy="469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mix_12m14s (audio-joiner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06027" y="31004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8483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47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26" y="325460"/>
            <a:ext cx="4800600" cy="952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7285"/>
            <a:ext cx="3026259" cy="42646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454" y="1936196"/>
            <a:ext cx="3026259" cy="43356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908" y="1855895"/>
            <a:ext cx="3122102" cy="44828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165" y="1855895"/>
            <a:ext cx="2838835" cy="4268872"/>
          </a:xfrm>
          <a:prstGeom prst="rect">
            <a:avLst/>
          </a:prstGeom>
        </p:spPr>
      </p:pic>
      <p:pic>
        <p:nvPicPr>
          <p:cNvPr id="7" name="Voice 011_s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7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065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654</TotalTime>
  <Words>59</Words>
  <Application>Microsoft Office PowerPoint</Application>
  <PresentationFormat>Widescreen</PresentationFormat>
  <Paragraphs>4</Paragraphs>
  <Slides>3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Facet</vt:lpstr>
      <vt:lpstr>Northlands and Sunfield City School Grade 1– Health Education  Unit 3 – Food Lesson 4 - Eat clean and safe food Week 9 prepared by Miss Amrine and Miss Nametah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School Grade 1– Health Education  Unit 3 – Food Meals of the day Week 7 prepared by Miss Amrine</dc:title>
  <dc:creator>Nadeem</dc:creator>
  <cp:lastModifiedBy>Nadeem</cp:lastModifiedBy>
  <cp:revision>31</cp:revision>
  <dcterms:created xsi:type="dcterms:W3CDTF">2020-04-17T07:13:03Z</dcterms:created>
  <dcterms:modified xsi:type="dcterms:W3CDTF">2020-05-14T09:26:27Z</dcterms:modified>
</cp:coreProperties>
</file>