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02F11-56AF-40DC-9195-E8D3DF447E7F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DA0D9-090A-435D-8479-CBFD9EDF9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5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DA0D9-090A-435D-8479-CBFD9EDF9C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35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NULL" TargetMode="Externa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microsoft.com/office/2007/relationships/media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032" y="-1849828"/>
            <a:ext cx="11384923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800" b="1" dirty="0"/>
              <a:t>Northlands and </a:t>
            </a:r>
            <a:r>
              <a:rPr lang="en-US" sz="2800" b="1" dirty="0" err="1"/>
              <a:t>Sunfield</a:t>
            </a:r>
            <a:r>
              <a:rPr lang="en-US" sz="2800" b="1" dirty="0"/>
              <a:t> City School</a:t>
            </a:r>
            <a:br>
              <a:rPr lang="en-US" sz="2800" b="1" dirty="0"/>
            </a:br>
            <a:r>
              <a:rPr lang="en-US" sz="2400" b="1" dirty="0"/>
              <a:t>Grade </a:t>
            </a:r>
            <a:r>
              <a:rPr lang="en-US" sz="2400" b="1" dirty="0" smtClean="0"/>
              <a:t>3– </a:t>
            </a:r>
            <a:r>
              <a:rPr lang="en-US" sz="2400" b="1" dirty="0"/>
              <a:t>Health </a:t>
            </a:r>
            <a:r>
              <a:rPr lang="en-US" sz="2400" b="1" dirty="0" smtClean="0"/>
              <a:t>Education</a:t>
            </a:r>
          </a:p>
          <a:p>
            <a:pPr algn="ctr"/>
            <a:r>
              <a:rPr lang="en-US" sz="2800" b="1" u="sng" dirty="0" smtClean="0"/>
              <a:t>Unit 3 – Walking along the road and </a:t>
            </a:r>
          </a:p>
          <a:p>
            <a:pPr algn="ctr"/>
            <a:r>
              <a:rPr lang="en-US" sz="2800" b="1" u="sng" dirty="0" smtClean="0"/>
              <a:t>Steps in crossing the road</a:t>
            </a:r>
            <a:r>
              <a:rPr lang="en-US" sz="2800" b="1" u="sng" dirty="0"/>
              <a:t/>
            </a:r>
            <a:br>
              <a:rPr lang="en-US" sz="2800" b="1" u="sng" dirty="0"/>
            </a:br>
            <a:r>
              <a:rPr lang="en-US" b="1" dirty="0" smtClean="0"/>
              <a:t>Week 8 prepared </a:t>
            </a:r>
            <a:r>
              <a:rPr lang="en-US" b="1" dirty="0"/>
              <a:t>by Miss </a:t>
            </a:r>
            <a:r>
              <a:rPr lang="en-US" b="1" dirty="0" err="1"/>
              <a:t>Amrine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42" y="1993676"/>
            <a:ext cx="3468346" cy="46281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r="811" b="5095"/>
          <a:stretch/>
        </p:blipFill>
        <p:spPr>
          <a:xfrm>
            <a:off x="6007792" y="2637752"/>
            <a:ext cx="2953059" cy="2925919"/>
          </a:xfrm>
          <a:prstGeom prst="rect">
            <a:avLst/>
          </a:prstGeom>
        </p:spPr>
      </p:pic>
      <p:pic>
        <p:nvPicPr>
          <p:cNvPr id="3" name="Recording (77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09998" y="3491111"/>
            <a:ext cx="609600" cy="609600"/>
          </a:xfrm>
          <a:prstGeom prst="rect">
            <a:avLst/>
          </a:prstGeom>
        </p:spPr>
      </p:pic>
      <p:pic>
        <p:nvPicPr>
          <p:cNvPr id="7" name="NOT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34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60851" y="3441386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02310" y="5890251"/>
            <a:ext cx="6589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All topics being covered on the online lessons will be covered again at school when the child resumes normal classes. Pupils must label their weekly lessons clearly on their books/ copybooks or printed lessons for future reference.</a:t>
            </a:r>
          </a:p>
        </p:txBody>
      </p:sp>
    </p:spTree>
    <p:extLst>
      <p:ext uri="{BB962C8B-B14F-4D97-AF65-F5344CB8AC3E}">
        <p14:creationId xmlns:p14="http://schemas.microsoft.com/office/powerpoint/2010/main" val="7459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48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337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9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32518"/>
            <a:ext cx="2964673" cy="42884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774" y="1832517"/>
            <a:ext cx="2964672" cy="4288419"/>
          </a:xfrm>
          <a:prstGeom prst="rect">
            <a:avLst/>
          </a:prstGeom>
        </p:spPr>
      </p:pic>
      <p:pic>
        <p:nvPicPr>
          <p:cNvPr id="1028" name="Picture 4" descr="http://online.fliphtml5.com/eisr/dqcs/files/large/8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111" y="1928941"/>
            <a:ext cx="2964673" cy="419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0884" y="1928941"/>
            <a:ext cx="2896481" cy="419199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8965" y="399310"/>
            <a:ext cx="7572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Walking along the road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2" name="mix_14m52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2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003" y="161389"/>
            <a:ext cx="4876800" cy="9715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9706"/>
            <a:ext cx="3921531" cy="51708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02" y="1519706"/>
            <a:ext cx="4053952" cy="52620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138" y="1519706"/>
            <a:ext cx="4020862" cy="5262084"/>
          </a:xfrm>
          <a:prstGeom prst="rect">
            <a:avLst/>
          </a:prstGeom>
        </p:spPr>
      </p:pic>
      <p:pic>
        <p:nvPicPr>
          <p:cNvPr id="5" name="mix_4m13s (audio-joiner.com)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1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253</TotalTime>
  <Words>45</Words>
  <Application>Microsoft Office PowerPoint</Application>
  <PresentationFormat>Widescreen</PresentationFormat>
  <Paragraphs>6</Paragraphs>
  <Slides>3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Nadeem</dc:creator>
  <cp:lastModifiedBy>Nadeem</cp:lastModifiedBy>
  <cp:revision>20</cp:revision>
  <dcterms:created xsi:type="dcterms:W3CDTF">2020-04-17T07:17:42Z</dcterms:created>
  <dcterms:modified xsi:type="dcterms:W3CDTF">2020-05-08T05:21:08Z</dcterms:modified>
</cp:coreProperties>
</file>