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NULL" TargetMode="Externa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jp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0800000" flipV="1">
            <a:off x="1517135" y="440752"/>
            <a:ext cx="8114903" cy="1584101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Northlands and </a:t>
            </a:r>
            <a:r>
              <a:rPr lang="en-US" sz="2800" b="1" dirty="0" err="1">
                <a:solidFill>
                  <a:schemeClr val="tx1"/>
                </a:solidFill>
              </a:rPr>
              <a:t>Sunfield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City School</a:t>
            </a:r>
            <a:r>
              <a:rPr lang="en-US" sz="2800" b="1" dirty="0">
                <a:solidFill>
                  <a:schemeClr val="tx1"/>
                </a:solidFill>
              </a:rPr>
              <a:t/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b="1" dirty="0">
                <a:solidFill>
                  <a:schemeClr val="tx1"/>
                </a:solidFill>
              </a:rPr>
              <a:t>Grade </a:t>
            </a:r>
            <a:r>
              <a:rPr lang="en-US" sz="2800" b="1" dirty="0" smtClean="0">
                <a:solidFill>
                  <a:schemeClr val="tx1"/>
                </a:solidFill>
              </a:rPr>
              <a:t>2– Health Education</a:t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u="sng" dirty="0" smtClean="0">
                <a:solidFill>
                  <a:schemeClr val="tx1"/>
                </a:solidFill>
              </a:rPr>
              <a:t>Lunch</a:t>
            </a:r>
            <a:r>
              <a:rPr lang="en-US" sz="2800" b="1" dirty="0">
                <a:solidFill>
                  <a:schemeClr val="tx1"/>
                </a:solidFill>
              </a:rPr>
              <a:t/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000" b="1">
                <a:solidFill>
                  <a:schemeClr val="tx1"/>
                </a:solidFill>
              </a:rPr>
              <a:t>Week </a:t>
            </a:r>
            <a:r>
              <a:rPr lang="en-US" sz="2000" b="1" smtClean="0">
                <a:solidFill>
                  <a:schemeClr val="tx1"/>
                </a:solidFill>
              </a:rPr>
              <a:t>8 </a:t>
            </a:r>
            <a:r>
              <a:rPr lang="en-US" sz="2000" b="1" dirty="0" smtClean="0">
                <a:solidFill>
                  <a:schemeClr val="tx1"/>
                </a:solidFill>
              </a:rPr>
              <a:t>prepared </a:t>
            </a:r>
            <a:r>
              <a:rPr lang="en-US" sz="2000" b="1" dirty="0">
                <a:solidFill>
                  <a:schemeClr val="tx1"/>
                </a:solidFill>
              </a:rPr>
              <a:t>by Miss </a:t>
            </a:r>
            <a:r>
              <a:rPr lang="en-US" sz="2000" b="1" dirty="0" err="1">
                <a:solidFill>
                  <a:schemeClr val="tx1"/>
                </a:solidFill>
              </a:rPr>
              <a:t>Amrine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85" y="2061938"/>
            <a:ext cx="3359908" cy="47960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/>
          <a:srcRect t="1462" r="2597" b="6385"/>
          <a:stretch/>
        </p:blipFill>
        <p:spPr>
          <a:xfrm>
            <a:off x="6198831" y="2318194"/>
            <a:ext cx="2452566" cy="3618965"/>
          </a:xfrm>
          <a:prstGeom prst="rect">
            <a:avLst/>
          </a:prstGeom>
        </p:spPr>
      </p:pic>
      <p:pic>
        <p:nvPicPr>
          <p:cNvPr id="4" name="Recording (76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589231" y="3228640"/>
            <a:ext cx="609600" cy="609600"/>
          </a:xfrm>
          <a:prstGeom prst="rect">
            <a:avLst/>
          </a:prstGeom>
        </p:spPr>
      </p:pic>
      <p:pic>
        <p:nvPicPr>
          <p:cNvPr id="5" name="NOT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512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51397" y="3228640"/>
            <a:ext cx="609600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62918" y="6201274"/>
            <a:ext cx="611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/>
              <a:t>All topics being covered on the online lessons will be covered again at school when the child resumes normal classes. Pupils must label their weekly lessons clearly on their books/ copybooks or printed lessons for future reference.</a:t>
            </a:r>
          </a:p>
        </p:txBody>
      </p:sp>
    </p:spTree>
    <p:extLst>
      <p:ext uri="{BB962C8B-B14F-4D97-AF65-F5344CB8AC3E}">
        <p14:creationId xmlns:p14="http://schemas.microsoft.com/office/powerpoint/2010/main" val="262708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668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837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38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408" y="1753953"/>
            <a:ext cx="3518617" cy="49752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8678" y="1717102"/>
            <a:ext cx="3459264" cy="50489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025" y="3074297"/>
            <a:ext cx="2947653" cy="196152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42408" y="277143"/>
            <a:ext cx="400667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Lunch</a:t>
            </a:r>
            <a:endParaRPr lang="en-US" sz="80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pic>
        <p:nvPicPr>
          <p:cNvPr id="6" name="Recording (83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30051" y="246469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19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91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" y="2365229"/>
            <a:ext cx="2854756" cy="39137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101" y="2365229"/>
            <a:ext cx="2994302" cy="39702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03" y="2475915"/>
            <a:ext cx="3237320" cy="40805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068" y="2475915"/>
            <a:ext cx="2929957" cy="39023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250" y="0"/>
            <a:ext cx="4270468" cy="2009087"/>
          </a:xfrm>
          <a:prstGeom prst="rect">
            <a:avLst/>
          </a:prstGeom>
        </p:spPr>
      </p:pic>
      <p:pic>
        <p:nvPicPr>
          <p:cNvPr id="7" name="mix_8m05s (audio-joiner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37453" y="11687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29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855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369</TotalTime>
  <Words>46</Words>
  <Application>Microsoft Office PowerPoint</Application>
  <PresentationFormat>Widescreen</PresentationFormat>
  <Paragraphs>3</Paragraphs>
  <Slides>3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Facet</vt:lpstr>
      <vt:lpstr>Northlands and Sunfield City School Grade 2– Health Education Lunch Week 8 prepared by Miss Amrine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School Grade 2– Health Education Breakfast Week 7 prepared by Miss Amrine</dc:title>
  <dc:creator>Nadeem</dc:creator>
  <cp:lastModifiedBy>Nadeem</cp:lastModifiedBy>
  <cp:revision>16</cp:revision>
  <dcterms:created xsi:type="dcterms:W3CDTF">2020-04-17T07:15:27Z</dcterms:created>
  <dcterms:modified xsi:type="dcterms:W3CDTF">2020-05-07T12:48:50Z</dcterms:modified>
</cp:coreProperties>
</file>