
<file path=[Content_Types].xml><?xml version="1.0" encoding="utf-8"?>
<Types xmlns="http://schemas.openxmlformats.org/package/2006/content-types">
  <Default Extension="png" ContentType="image/png"/>
  <Default Extension="mp3" ContentType="audio/mpeg"/>
  <Default Extension="m4a" ContentType="audio/mp4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02F11-56AF-40DC-9195-E8D3DF447E7F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BDA0D9-090A-435D-8479-CBFD9EDF9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450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DA0D9-090A-435D-8479-CBFD9EDF9CC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435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wma"/><Relationship Id="rId7" Type="http://schemas.openxmlformats.org/officeDocument/2006/relationships/image" Target="../media/image2.png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image" Target="../media/image1.jp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wma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8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21217" y="-1708160"/>
            <a:ext cx="972355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800" b="1" dirty="0"/>
              <a:t>Northlands and </a:t>
            </a:r>
            <a:r>
              <a:rPr lang="en-US" sz="2800" b="1" dirty="0" err="1"/>
              <a:t>Sunfield</a:t>
            </a:r>
            <a:r>
              <a:rPr lang="en-US" sz="2800" b="1" dirty="0"/>
              <a:t> City School</a:t>
            </a:r>
            <a:br>
              <a:rPr lang="en-US" sz="2800" b="1" dirty="0"/>
            </a:br>
            <a:r>
              <a:rPr lang="en-US" sz="2800" b="1" dirty="0"/>
              <a:t>Grade </a:t>
            </a:r>
            <a:r>
              <a:rPr lang="en-US" sz="2800" b="1" dirty="0" smtClean="0"/>
              <a:t>3– </a:t>
            </a:r>
            <a:r>
              <a:rPr lang="en-US" sz="2800" b="1" dirty="0"/>
              <a:t>Health </a:t>
            </a:r>
            <a:r>
              <a:rPr lang="en-US" sz="2800" b="1" dirty="0" smtClean="0"/>
              <a:t>Education</a:t>
            </a:r>
          </a:p>
          <a:p>
            <a:pPr algn="ctr"/>
            <a:r>
              <a:rPr lang="en-US" sz="2800" b="1" u="sng" dirty="0" smtClean="0"/>
              <a:t>Unit 3 </a:t>
            </a:r>
            <a:r>
              <a:rPr lang="en-US" sz="2800" b="1" u="sng" smtClean="0"/>
              <a:t>– Crossing </a:t>
            </a:r>
            <a:r>
              <a:rPr lang="en-US" sz="2800" b="1" u="sng" dirty="0" smtClean="0"/>
              <a:t>the road</a:t>
            </a:r>
            <a:r>
              <a:rPr lang="en-US" sz="2800" b="1" u="sng" dirty="0"/>
              <a:t/>
            </a:r>
            <a:br>
              <a:rPr lang="en-US" sz="2800" b="1" u="sng" dirty="0"/>
            </a:br>
            <a:r>
              <a:rPr lang="en-US" b="1" smtClean="0"/>
              <a:t>Week 7 prepared </a:t>
            </a:r>
            <a:r>
              <a:rPr lang="en-US" b="1" dirty="0"/>
              <a:t>by Miss </a:t>
            </a:r>
            <a:r>
              <a:rPr lang="en-US" b="1" dirty="0" err="1"/>
              <a:t>Amrine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142" y="1993676"/>
            <a:ext cx="3468346" cy="4628184"/>
          </a:xfrm>
          <a:prstGeom prst="rect">
            <a:avLst/>
          </a:prstGeom>
        </p:spPr>
      </p:pic>
      <p:pic>
        <p:nvPicPr>
          <p:cNvPr id="6" name="Recording (55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6211.895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64003" y="1859206"/>
            <a:ext cx="609600" cy="6096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64003" y="2557530"/>
            <a:ext cx="609600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25" r="60"/>
          <a:stretch/>
        </p:blipFill>
        <p:spPr>
          <a:xfrm>
            <a:off x="5582992" y="2370068"/>
            <a:ext cx="4991107" cy="356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90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500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592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5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36226"/>
            <a:ext cx="2786068" cy="39394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6068" y="1936225"/>
            <a:ext cx="2949261" cy="4170204"/>
          </a:xfrm>
          <a:prstGeom prst="rect">
            <a:avLst/>
          </a:prstGeom>
        </p:spPr>
      </p:pic>
      <p:pic>
        <p:nvPicPr>
          <p:cNvPr id="1032" name="Picture 8" descr="http://online.fliphtml5.com/eisr/ziuu/files/large/8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478" y="1936225"/>
            <a:ext cx="2949261" cy="4170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online.fliphtml5.com/eisr/ziuu/files/large/83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739" y="1936225"/>
            <a:ext cx="2949261" cy="4170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406390"/>
            <a:ext cx="72809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Crossing </a:t>
            </a:r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the </a:t>
            </a:r>
            <a:r>
              <a:rPr lang="en-US" sz="6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road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88805" y="555571"/>
            <a:ext cx="809637" cy="8096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26311" y="688922"/>
            <a:ext cx="476250" cy="4000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27319" y="612721"/>
            <a:ext cx="441112" cy="7524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80207" y="555570"/>
            <a:ext cx="809637" cy="809637"/>
          </a:xfrm>
          <a:prstGeom prst="rect">
            <a:avLst/>
          </a:prstGeom>
        </p:spPr>
      </p:pic>
      <p:pic>
        <p:nvPicPr>
          <p:cNvPr id="9" name="mix_11m44s (audio-joiner.co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04048" y="555572"/>
            <a:ext cx="809637" cy="80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92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043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8010"/>
            <a:ext cx="3595255" cy="49773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852" y="1548010"/>
            <a:ext cx="3560766" cy="49679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935" y="1377838"/>
            <a:ext cx="3743963" cy="51380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003" y="161389"/>
            <a:ext cx="4876800" cy="971550"/>
          </a:xfrm>
          <a:prstGeom prst="rect">
            <a:avLst/>
          </a:prstGeom>
        </p:spPr>
      </p:pic>
      <p:pic>
        <p:nvPicPr>
          <p:cNvPr id="7" name="Recording (6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49295" y="30741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51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9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185</TotalTime>
  <Words>4</Words>
  <Application>Microsoft Office PowerPoint</Application>
  <PresentationFormat>Widescreen</PresentationFormat>
  <Paragraphs>4</Paragraphs>
  <Slides>3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Nadeem</dc:creator>
  <cp:lastModifiedBy>Nadeem</cp:lastModifiedBy>
  <cp:revision>13</cp:revision>
  <dcterms:created xsi:type="dcterms:W3CDTF">2020-04-17T07:17:42Z</dcterms:created>
  <dcterms:modified xsi:type="dcterms:W3CDTF">2020-04-28T09:24:01Z</dcterms:modified>
</cp:coreProperties>
</file>