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02F11-56AF-40DC-9195-E8D3DF447E7F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DA0D9-090A-435D-8479-CBFD9EDF9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5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DA0D9-090A-435D-8479-CBFD9EDF9C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35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://portal.mie.ac.mu/curriculu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032" y="-1849828"/>
            <a:ext cx="1138492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800" b="1" dirty="0"/>
              <a:t>Northlands and </a:t>
            </a:r>
            <a:r>
              <a:rPr lang="en-US" sz="2800" b="1" dirty="0" err="1"/>
              <a:t>Sunfield</a:t>
            </a:r>
            <a:r>
              <a:rPr lang="en-US" sz="2800" b="1" dirty="0"/>
              <a:t> City School</a:t>
            </a:r>
            <a:br>
              <a:rPr lang="en-US" sz="2800" b="1" dirty="0"/>
            </a:br>
            <a:r>
              <a:rPr lang="en-US" sz="2400" b="1" dirty="0"/>
              <a:t>Grade </a:t>
            </a:r>
            <a:r>
              <a:rPr lang="en-US" sz="2400" b="1" dirty="0" smtClean="0"/>
              <a:t>3– </a:t>
            </a:r>
            <a:r>
              <a:rPr lang="en-US" sz="2400" b="1" dirty="0"/>
              <a:t>Health </a:t>
            </a:r>
            <a:r>
              <a:rPr lang="en-US" sz="2400" b="1" dirty="0" smtClean="0"/>
              <a:t>Education</a:t>
            </a:r>
          </a:p>
          <a:p>
            <a:pPr algn="ctr"/>
            <a:r>
              <a:rPr lang="en-US" sz="2800" b="1" u="sng" dirty="0" smtClean="0"/>
              <a:t>Unit 3 – Good practices on the road at night</a:t>
            </a:r>
            <a:r>
              <a:rPr lang="en-US" sz="2800" b="1" u="sng" dirty="0"/>
              <a:t/>
            </a:r>
            <a:br>
              <a:rPr lang="en-US" sz="2800" b="1" u="sng" dirty="0"/>
            </a:br>
            <a:r>
              <a:rPr lang="en-US" b="1" dirty="0" smtClean="0"/>
              <a:t>Week 10 prepared </a:t>
            </a:r>
            <a:r>
              <a:rPr lang="en-US" b="1" dirty="0"/>
              <a:t>by Miss </a:t>
            </a:r>
            <a:r>
              <a:rPr lang="en-US" b="1" dirty="0" err="1"/>
              <a:t>Amrine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42" y="1993676"/>
            <a:ext cx="3468346" cy="4628184"/>
          </a:xfrm>
          <a:prstGeom prst="rect">
            <a:avLst/>
          </a:prstGeom>
        </p:spPr>
      </p:pic>
      <p:sp>
        <p:nvSpPr>
          <p:cNvPr id="2" name="AutoShape 2" descr="Road Crossing Safety Posters - safety, safe crossing, r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" t="-10784" r="-550" b="10784"/>
          <a:stretch/>
        </p:blipFill>
        <p:spPr>
          <a:xfrm>
            <a:off x="6389438" y="2486830"/>
            <a:ext cx="4354762" cy="3051683"/>
          </a:xfrm>
          <a:prstGeom prst="rect">
            <a:avLst/>
          </a:prstGeom>
        </p:spPr>
      </p:pic>
      <p:pic>
        <p:nvPicPr>
          <p:cNvPr id="3" name="Recording (180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62663" y="3294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073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04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hildren Crossing Road Drawing | contoh soal pelajaran puisi da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1551081"/>
            <a:ext cx="3644392" cy="51531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093" y="1552558"/>
            <a:ext cx="3643347" cy="5151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440" y="1551081"/>
            <a:ext cx="3644392" cy="51531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975" y="384676"/>
            <a:ext cx="6818966" cy="9600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Road safety at night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640" y="206053"/>
            <a:ext cx="2401474" cy="1358475"/>
          </a:xfrm>
          <a:prstGeom prst="rect">
            <a:avLst/>
          </a:prstGeom>
        </p:spPr>
      </p:pic>
      <p:pic>
        <p:nvPicPr>
          <p:cNvPr id="8" name="mix_11m48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2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7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003" y="161389"/>
            <a:ext cx="4876800" cy="9715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1640541"/>
            <a:ext cx="3691249" cy="49026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852" y="1553421"/>
            <a:ext cx="3721775" cy="49898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051" y="1553421"/>
            <a:ext cx="3565173" cy="4769305"/>
          </a:xfrm>
          <a:prstGeom prst="rect">
            <a:avLst/>
          </a:prstGeom>
        </p:spPr>
      </p:pic>
      <p:pic>
        <p:nvPicPr>
          <p:cNvPr id="5" name="mix_4m42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20837" y="647164"/>
            <a:ext cx="609600" cy="609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62918" y="6368423"/>
            <a:ext cx="6145306" cy="349623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http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portal.mie.ac.mu/curriculum.html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1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2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398</TotalTime>
  <Words>8</Words>
  <Application>Microsoft Office PowerPoint</Application>
  <PresentationFormat>Widescreen</PresentationFormat>
  <Paragraphs>5</Paragraphs>
  <Slides>3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Nadeem</dc:creator>
  <cp:lastModifiedBy>Nadeem</cp:lastModifiedBy>
  <cp:revision>42</cp:revision>
  <dcterms:created xsi:type="dcterms:W3CDTF">2020-04-17T07:17:42Z</dcterms:created>
  <dcterms:modified xsi:type="dcterms:W3CDTF">2020-05-20T06:57:37Z</dcterms:modified>
</cp:coreProperties>
</file>