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PNG"/><Relationship Id="rId5" Type="http://schemas.openxmlformats.org/officeDocument/2006/relationships/hyperlink" Target="http://portal.mie.ac.mu/curriculum.html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1517135" y="440752"/>
            <a:ext cx="8114903" cy="1584101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Northlands and </a:t>
            </a:r>
            <a:r>
              <a:rPr lang="en-US" sz="2800" b="1" dirty="0" err="1">
                <a:solidFill>
                  <a:schemeClr val="tx1"/>
                </a:solidFill>
              </a:rPr>
              <a:t>Sunfield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City School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Grade </a:t>
            </a:r>
            <a:r>
              <a:rPr lang="en-US" sz="2800" b="1" dirty="0" smtClean="0">
                <a:solidFill>
                  <a:schemeClr val="tx1"/>
                </a:solidFill>
              </a:rPr>
              <a:t>2– Health Education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u="sng" dirty="0" smtClean="0">
                <a:solidFill>
                  <a:schemeClr val="tx1"/>
                </a:solidFill>
              </a:rPr>
              <a:t>Snacks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000" b="1">
                <a:solidFill>
                  <a:schemeClr val="tx1"/>
                </a:solidFill>
              </a:rPr>
              <a:t>Week </a:t>
            </a:r>
            <a:r>
              <a:rPr lang="en-US" sz="2000" b="1" smtClean="0">
                <a:solidFill>
                  <a:schemeClr val="tx1"/>
                </a:solidFill>
              </a:rPr>
              <a:t>10 </a:t>
            </a:r>
            <a:r>
              <a:rPr lang="en-US" sz="2000" b="1" dirty="0" smtClean="0">
                <a:solidFill>
                  <a:schemeClr val="tx1"/>
                </a:solidFill>
              </a:rPr>
              <a:t>prepared </a:t>
            </a:r>
            <a:r>
              <a:rPr lang="en-US" sz="2000" b="1" dirty="0">
                <a:solidFill>
                  <a:schemeClr val="tx1"/>
                </a:solidFill>
              </a:rPr>
              <a:t>by Miss </a:t>
            </a:r>
            <a:r>
              <a:rPr lang="en-US" sz="2000" b="1" dirty="0" err="1" smtClean="0">
                <a:solidFill>
                  <a:schemeClr val="tx1"/>
                </a:solidFill>
              </a:rPr>
              <a:t>Amrine</a:t>
            </a:r>
            <a:r>
              <a:rPr lang="en-US" sz="2000" b="1" dirty="0" smtClean="0">
                <a:solidFill>
                  <a:schemeClr val="tx1"/>
                </a:solidFill>
              </a:rPr>
              <a:t> and Miss </a:t>
            </a:r>
            <a:r>
              <a:rPr lang="en-US" sz="2000" b="1" dirty="0" err="1" smtClean="0">
                <a:solidFill>
                  <a:schemeClr val="tx1"/>
                </a:solidFill>
              </a:rPr>
              <a:t>Krisma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85" y="2061938"/>
            <a:ext cx="3359908" cy="47960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88" y="2908206"/>
            <a:ext cx="4602610" cy="2806794"/>
          </a:xfrm>
          <a:prstGeom prst="rect">
            <a:avLst/>
          </a:prstGeom>
        </p:spPr>
      </p:pic>
      <p:pic>
        <p:nvPicPr>
          <p:cNvPr id="5" name="Recording (17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4586" y="28204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085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8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9" y="1643835"/>
            <a:ext cx="3522322" cy="49805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18" y="1643835"/>
            <a:ext cx="3522322" cy="49805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347" y="1643833"/>
            <a:ext cx="3522323" cy="49805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2513" y="132135"/>
            <a:ext cx="104349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Snacks are small portions of food eate</a:t>
            </a:r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</a:rPr>
              <a:t>n in between meals.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493" y="166237"/>
            <a:ext cx="1980393" cy="1321912"/>
          </a:xfrm>
          <a:prstGeom prst="rect">
            <a:avLst/>
          </a:prstGeom>
        </p:spPr>
      </p:pic>
      <p:pic>
        <p:nvPicPr>
          <p:cNvPr id="5" name="mix_11m53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79299" y="39889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9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39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756" y="0"/>
            <a:ext cx="2858275" cy="13447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0676" y="6400801"/>
            <a:ext cx="6145306" cy="349623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portal.mie.ac.mu/curriculum.html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0" y="1551888"/>
            <a:ext cx="3700909" cy="48489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" r="695"/>
          <a:stretch/>
        </p:blipFill>
        <p:spPr>
          <a:xfrm>
            <a:off x="4414137" y="1564954"/>
            <a:ext cx="3694546" cy="4822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341" y="1564954"/>
            <a:ext cx="3542641" cy="4644964"/>
          </a:xfrm>
          <a:prstGeom prst="rect">
            <a:avLst/>
          </a:prstGeom>
        </p:spPr>
      </p:pic>
      <p:pic>
        <p:nvPicPr>
          <p:cNvPr id="8" name="WhatsApp Audio 2020-05-19 at 11.22.25 P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47001" y="5600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9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206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590</TotalTime>
  <Words>19</Words>
  <Application>Microsoft Office PowerPoint</Application>
  <PresentationFormat>Widescreen</PresentationFormat>
  <Paragraphs>3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Northlands and Sunfield City School Grade 2– Health Education Snacks Week 10 prepared by Miss Amrine and Miss Krisma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2– Health Education Breakfast Week 7 prepared by Miss Amrine</dc:title>
  <dc:creator>Nadeem</dc:creator>
  <cp:lastModifiedBy>Nadeem</cp:lastModifiedBy>
  <cp:revision>34</cp:revision>
  <dcterms:created xsi:type="dcterms:W3CDTF">2020-04-17T07:15:27Z</dcterms:created>
  <dcterms:modified xsi:type="dcterms:W3CDTF">2020-05-20T07:36:22Z</dcterms:modified>
</cp:coreProperties>
</file>