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995009-2E4E-4D25-840F-15D67BB41DB9}" v="1" dt="2020-05-11T16:35:26.5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aivanee" userId="cb96bd85b8e2401b" providerId="LiveId" clId="{74F88141-240E-4EA3-A9A1-DAE99880FE47}"/>
    <pc:docChg chg="modSld">
      <pc:chgData name="kalaivanee" userId="cb96bd85b8e2401b" providerId="LiveId" clId="{74F88141-240E-4EA3-A9A1-DAE99880FE47}" dt="2020-05-12T13:49:16.284" v="0" actId="20577"/>
      <pc:docMkLst>
        <pc:docMk/>
      </pc:docMkLst>
      <pc:sldChg chg="modSp mod">
        <pc:chgData name="kalaivanee" userId="cb96bd85b8e2401b" providerId="LiveId" clId="{74F88141-240E-4EA3-A9A1-DAE99880FE47}" dt="2020-05-12T13:49:16.284" v="0" actId="20577"/>
        <pc:sldMkLst>
          <pc:docMk/>
          <pc:sldMk cId="2810877539" sldId="256"/>
        </pc:sldMkLst>
        <pc:spChg chg="mod">
          <ac:chgData name="kalaivanee" userId="cb96bd85b8e2401b" providerId="LiveId" clId="{74F88141-240E-4EA3-A9A1-DAE99880FE47}" dt="2020-05-12T13:49:16.284" v="0" actId="20577"/>
          <ac:spMkLst>
            <pc:docMk/>
            <pc:sldMk cId="2810877539" sldId="256"/>
            <ac:spMk id="3" creationId="{67F8F53E-3654-4079-9225-509C401C034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23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2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91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465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336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612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0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64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94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64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251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5/20/2020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1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4.m4a"/><Relationship Id="rId7" Type="http://schemas.openxmlformats.org/officeDocument/2006/relationships/image" Target="../media/image8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CE3C5560-7A9C-489F-9148-18C5E1D0F0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3B7757-4030-46EE-8333-D7361BD00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043" y="590062"/>
            <a:ext cx="5309140" cy="2838938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>Northland and </a:t>
            </a:r>
            <a:r>
              <a:rPr lang="en-GB" sz="1800" dirty="0" err="1">
                <a:solidFill>
                  <a:schemeClr val="bg1"/>
                </a:solidFill>
                <a:highlight>
                  <a:srgbClr val="808000"/>
                </a:highlight>
              </a:rPr>
              <a:t>sunfield</a:t>
            </a: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> city  primary school. </a:t>
            </a:r>
            <a:b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</a:b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/>
            </a:r>
            <a:b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</a:b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>Subject: Tamil </a:t>
            </a:r>
            <a:b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</a:b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>Teacher name: </a:t>
            </a:r>
            <a:r>
              <a:rPr lang="en-GB" sz="1800" dirty="0" err="1">
                <a:solidFill>
                  <a:schemeClr val="bg1"/>
                </a:solidFill>
                <a:highlight>
                  <a:srgbClr val="808000"/>
                </a:highlight>
              </a:rPr>
              <a:t>Kalaivanee.M</a:t>
            </a: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/>
            </a:r>
            <a:b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</a:b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/>
            </a:r>
            <a:b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</a:b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>Grade:3</a:t>
            </a:r>
            <a:b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</a:b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/>
            </a:r>
            <a:b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</a:br>
            <a: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  <a:t>Week (9)</a:t>
            </a:r>
            <a:br>
              <a:rPr lang="en-GB" sz="1800" dirty="0">
                <a:solidFill>
                  <a:schemeClr val="bg1"/>
                </a:solidFill>
                <a:highlight>
                  <a:srgbClr val="808000"/>
                </a:highlight>
              </a:rPr>
            </a:b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7F8F53E-3654-4079-9225-509C401C0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043" y="3739764"/>
            <a:ext cx="5309133" cy="1198120"/>
          </a:xfrm>
        </p:spPr>
        <p:txBody>
          <a:bodyPr>
            <a:normAutofit/>
          </a:bodyPr>
          <a:lstStyle/>
          <a:p>
            <a:r>
              <a:rPr lang="en-GB" sz="2000">
                <a:solidFill>
                  <a:schemeClr val="bg1"/>
                </a:solidFill>
              </a:rPr>
              <a:t> 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E8504DA-6DCB-4BF4-A33B-39D4F1A64D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84" r="8337" b="-3"/>
          <a:stretch/>
        </p:blipFill>
        <p:spPr>
          <a:xfrm>
            <a:off x="9325160" y="10"/>
            <a:ext cx="2866840" cy="2925034"/>
          </a:xfrm>
          <a:custGeom>
            <a:avLst/>
            <a:gdLst/>
            <a:ahLst/>
            <a:cxnLst/>
            <a:rect l="l" t="t" r="r" b="b"/>
            <a:pathLst>
              <a:path w="2866840" h="2925044">
                <a:moveTo>
                  <a:pt x="1437601" y="0"/>
                </a:moveTo>
                <a:lnTo>
                  <a:pt x="1488735" y="0"/>
                </a:lnTo>
                <a:lnTo>
                  <a:pt x="1612768" y="6263"/>
                </a:lnTo>
                <a:cubicBezTo>
                  <a:pt x="2203017" y="66206"/>
                  <a:pt x="2689551" y="476982"/>
                  <a:pt x="2860554" y="1026775"/>
                </a:cubicBezTo>
                <a:lnTo>
                  <a:pt x="2866840" y="1051223"/>
                </a:lnTo>
                <a:lnTo>
                  <a:pt x="2866840" y="1872530"/>
                </a:lnTo>
                <a:lnTo>
                  <a:pt x="2860554" y="1896978"/>
                </a:lnTo>
                <a:cubicBezTo>
                  <a:pt x="2675300" y="2492588"/>
                  <a:pt x="2119737" y="2925044"/>
                  <a:pt x="1463168" y="2925044"/>
                </a:cubicBezTo>
                <a:cubicBezTo>
                  <a:pt x="655082" y="2925044"/>
                  <a:pt x="0" y="2269962"/>
                  <a:pt x="0" y="1461877"/>
                </a:cubicBezTo>
                <a:cubicBezTo>
                  <a:pt x="0" y="704296"/>
                  <a:pt x="575756" y="81192"/>
                  <a:pt x="1313568" y="6263"/>
                </a:cubicBezTo>
                <a:close/>
              </a:path>
            </a:pathLst>
          </a:custGeom>
        </p:spPr>
      </p:pic>
      <p:sp>
        <p:nvSpPr>
          <p:cNvPr id="31" name="Graphic 13">
            <a:extLst>
              <a:ext uri="{FF2B5EF4-FFF2-40B4-BE49-F238E27FC236}">
                <a16:creationId xmlns:a16="http://schemas.microsoft.com/office/drawing/2014/main" xmlns="" id="{C5CB530E-515E-412C-9DF1-5F8FFBD6F3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236" y="1606411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12">
            <a:extLst>
              <a:ext uri="{FF2B5EF4-FFF2-40B4-BE49-F238E27FC236}">
                <a16:creationId xmlns:a16="http://schemas.microsoft.com/office/drawing/2014/main" xmlns="" id="{712D4376-A578-4FF1-94FC-245E7A6A48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28014" y="183570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Graphic 15">
            <a:extLst>
              <a:ext uri="{FF2B5EF4-FFF2-40B4-BE49-F238E27FC236}">
                <a16:creationId xmlns:a16="http://schemas.microsoft.com/office/drawing/2014/main" xmlns="" id="{AEA7509D-F04F-40CB-A0B3-EEF16499CC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53696" y="2060130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56020367-4FD5-4596-8E10-C5F095CD8D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implement, table, child, racket&#10;&#10;Description automatically generated">
            <a:extLst>
              <a:ext uri="{FF2B5EF4-FFF2-40B4-BE49-F238E27FC236}">
                <a16:creationId xmlns:a16="http://schemas.microsoft.com/office/drawing/2014/main" xmlns="" id="{DD28A464-6735-4660-93F1-EBFE1720BA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9" r="11494" b="4"/>
          <a:stretch/>
        </p:blipFill>
        <p:spPr>
          <a:xfrm>
            <a:off x="2602525" y="2799471"/>
            <a:ext cx="3819010" cy="3792720"/>
          </a:xfrm>
          <a:custGeom>
            <a:avLst/>
            <a:gdLst/>
            <a:ahLst/>
            <a:cxnLst/>
            <a:rect l="l" t="t" r="r" b="b"/>
            <a:pathLst>
              <a:path w="2040674" h="2040674">
                <a:moveTo>
                  <a:pt x="1020337" y="0"/>
                </a:moveTo>
                <a:cubicBezTo>
                  <a:pt x="1583854" y="0"/>
                  <a:pt x="2040674" y="456820"/>
                  <a:pt x="2040674" y="1020337"/>
                </a:cubicBezTo>
                <a:cubicBezTo>
                  <a:pt x="2040674" y="1583854"/>
                  <a:pt x="1583854" y="2040674"/>
                  <a:pt x="1020337" y="2040674"/>
                </a:cubicBezTo>
                <a:cubicBezTo>
                  <a:pt x="456820" y="2040674"/>
                  <a:pt x="0" y="1583854"/>
                  <a:pt x="0" y="1020337"/>
                </a:cubicBezTo>
                <a:cubicBezTo>
                  <a:pt x="0" y="456820"/>
                  <a:pt x="456820" y="0"/>
                  <a:pt x="1020337" y="0"/>
                </a:cubicBezTo>
                <a:close/>
              </a:path>
            </a:pathLst>
          </a:custGeom>
        </p:spPr>
      </p:pic>
      <p:pic>
        <p:nvPicPr>
          <p:cNvPr id="14" name="Picture 13" descr="A picture containing room&#10;&#10;Description automatically generated">
            <a:extLst>
              <a:ext uri="{FF2B5EF4-FFF2-40B4-BE49-F238E27FC236}">
                <a16:creationId xmlns:a16="http://schemas.microsoft.com/office/drawing/2014/main" xmlns="" id="{D3EB6C2B-9E87-4F98-9899-40C82275F2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" t="2665" b="6506"/>
          <a:stretch/>
        </p:blipFill>
        <p:spPr>
          <a:xfrm rot="5400000">
            <a:off x="6248166" y="3222553"/>
            <a:ext cx="4148947" cy="287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7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5B4085-5C27-4E7E-A5DF-67ABB7A406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1C95E47-62AD-4E4E-80A6-67D78C49A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4922343C-D3DD-4EE5-B943-C8CFE58687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2"/>
          <a:stretch/>
        </p:blipFill>
        <p:spPr>
          <a:xfrm>
            <a:off x="0" y="0"/>
            <a:ext cx="52894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3F64F76-0633-4CE1-AD45-D47C8C774B4E}"/>
              </a:ext>
            </a:extLst>
          </p:cNvPr>
          <p:cNvSpPr txBox="1"/>
          <p:nvPr/>
        </p:nvSpPr>
        <p:spPr>
          <a:xfrm>
            <a:off x="6096000" y="69394"/>
            <a:ext cx="39835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The students need to add the word </a:t>
            </a:r>
            <a:r>
              <a:rPr lang="ta-IN" sz="2800" dirty="0">
                <a:solidFill>
                  <a:schemeClr val="accent1">
                    <a:lumMod val="50000"/>
                  </a:schemeClr>
                </a:solidFill>
              </a:rPr>
              <a:t>அவர்கள்</a:t>
            </a: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 in the given space. This work need to be done in Tamil copybook.</a:t>
            </a:r>
          </a:p>
        </p:txBody>
      </p:sp>
      <p:pic>
        <p:nvPicPr>
          <p:cNvPr id="4" name="Grade 3 slide 2">
            <a:hlinkClick r:id="" action="ppaction://media"/>
            <a:extLst>
              <a:ext uri="{FF2B5EF4-FFF2-40B4-BE49-F238E27FC236}">
                <a16:creationId xmlns:a16="http://schemas.microsoft.com/office/drawing/2014/main" xmlns="" id="{35B2B2DA-7739-4A6C-B9EC-9B77831EEA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87751" y="26113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1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2FF6B7-289F-4B71-A267-8E28C0928F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 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0D72046-9396-4606-99C0-0B4B455FB2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A close up of a receipt&#10;&#10;Description automatically generated">
            <a:extLst>
              <a:ext uri="{FF2B5EF4-FFF2-40B4-BE49-F238E27FC236}">
                <a16:creationId xmlns:a16="http://schemas.microsoft.com/office/drawing/2014/main" xmlns="" id="{D0F2E3AB-7BD9-4064-B3E4-26C7B4BCBD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-74053" r="67227" b="29478"/>
          <a:stretch/>
        </p:blipFill>
        <p:spPr>
          <a:xfrm>
            <a:off x="0" y="-7633252"/>
            <a:ext cx="3385543" cy="14491251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E3D698A-1C52-4035-AC1E-E56E81DD508C}"/>
              </a:ext>
            </a:extLst>
          </p:cNvPr>
          <p:cNvSpPr txBox="1"/>
          <p:nvPr/>
        </p:nvSpPr>
        <p:spPr>
          <a:xfrm>
            <a:off x="5625548" y="2988365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14B60F5-AE89-482F-83EE-2C9BADCF9824}"/>
              </a:ext>
            </a:extLst>
          </p:cNvPr>
          <p:cNvSpPr txBox="1"/>
          <p:nvPr/>
        </p:nvSpPr>
        <p:spPr>
          <a:xfrm>
            <a:off x="5625548" y="1484243"/>
            <a:ext cx="2749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highlight>
                  <a:srgbClr val="808000"/>
                </a:highlight>
              </a:rPr>
              <a:t>The students need to read and copy the words 3 times in their Tamil copy book.</a:t>
            </a:r>
          </a:p>
        </p:txBody>
      </p:sp>
      <p:pic>
        <p:nvPicPr>
          <p:cNvPr id="4" name="Grade 3 slide 3">
            <a:hlinkClick r:id="" action="ppaction://media"/>
            <a:extLst>
              <a:ext uri="{FF2B5EF4-FFF2-40B4-BE49-F238E27FC236}">
                <a16:creationId xmlns:a16="http://schemas.microsoft.com/office/drawing/2014/main" xmlns="" id="{7E804919-646F-4FC5-A160-80D59AE5B2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05779" y="11909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4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7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D7608D0-BDA2-4BE5-B695-E2F1837317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442"/>
          <a:stretch/>
        </p:blipFill>
        <p:spPr>
          <a:xfrm>
            <a:off x="3" y="-22"/>
            <a:ext cx="12191997" cy="68580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063B759-00FC-46D1-9898-8E8625268F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-2206190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5B012D8-7F27-4758-9AC6-C889B154BD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6437374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EFE23C-307B-4D09-B084-A09EA692C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6" y="643467"/>
            <a:ext cx="5452529" cy="3569242"/>
          </a:xfrm>
        </p:spPr>
        <p:txBody>
          <a:bodyPr anchor="t">
            <a:normAutofit/>
          </a:bodyPr>
          <a:lstStyle/>
          <a:p>
            <a:pPr algn="r"/>
            <a:r>
              <a:rPr lang="en-GB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2A2631E-1167-4B3A-B2EB-93F9063B8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9055" y="4551035"/>
            <a:ext cx="5449479" cy="1920240"/>
          </a:xfrm>
        </p:spPr>
        <p:txBody>
          <a:bodyPr anchor="b">
            <a:normAutofit/>
          </a:bodyPr>
          <a:lstStyle/>
          <a:p>
            <a:pPr algn="r"/>
            <a:endParaRPr lang="en-GB">
              <a:solidFill>
                <a:schemeClr val="bg1"/>
              </a:solidFill>
            </a:endParaRPr>
          </a:p>
        </p:txBody>
      </p:sp>
      <p:pic>
        <p:nvPicPr>
          <p:cNvPr id="8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801776FA-C88A-4D9D-AB75-26936E6880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28"/>
            <a:ext cx="6858000" cy="514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07D8C7D-3992-48EB-8F80-8AA4595966B9}"/>
              </a:ext>
            </a:extLst>
          </p:cNvPr>
          <p:cNvSpPr txBox="1"/>
          <p:nvPr/>
        </p:nvSpPr>
        <p:spPr>
          <a:xfrm>
            <a:off x="5641143" y="2489983"/>
            <a:ext cx="34465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Fill in the blanks with the correct answers. This work need to be done in Tamil copy book with the help </a:t>
            </a:r>
            <a:r>
              <a:rPr lang="en-GB"/>
              <a:t>of parents.</a:t>
            </a:r>
            <a:endParaRPr lang="en-GB" dirty="0"/>
          </a:p>
        </p:txBody>
      </p:sp>
      <p:pic>
        <p:nvPicPr>
          <p:cNvPr id="5" name="Grade 3 slide 4">
            <a:hlinkClick r:id="" action="ppaction://media"/>
            <a:extLst>
              <a:ext uri="{FF2B5EF4-FFF2-40B4-BE49-F238E27FC236}">
                <a16:creationId xmlns:a16="http://schemas.microsoft.com/office/drawing/2014/main" xmlns="" id="{82520081-F590-495A-8A61-DEB597B85B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58150" y="652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9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99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76</Words>
  <Application>Microsoft Office PowerPoint</Application>
  <PresentationFormat>Widescreen</PresentationFormat>
  <Paragraphs>8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Univers</vt:lpstr>
      <vt:lpstr>GradientVTI</vt:lpstr>
      <vt:lpstr>Northland and sunfield city  primary school.   Subject: Tamil  Teacher name: Kalaivanee.M  Grade:3  Week (9) </vt:lpstr>
      <vt:lpstr> </vt:lpstr>
      <vt:lpstr>  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 and sunfield city  primary school.   Subject: Tamil  Teacher name: Kalaivanee.M  Grade:1  Week (9) </dc:title>
  <dc:creator>kalaivanee</dc:creator>
  <cp:lastModifiedBy>USER</cp:lastModifiedBy>
  <cp:revision>5</cp:revision>
  <dcterms:created xsi:type="dcterms:W3CDTF">2020-05-11T16:03:59Z</dcterms:created>
  <dcterms:modified xsi:type="dcterms:W3CDTF">2020-05-20T06:25:45Z</dcterms:modified>
</cp:coreProperties>
</file>