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1" r:id="rId6"/>
    <p:sldId id="262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AD2F6"/>
    <a:srgbClr val="F39D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9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8AF78C-27D1-4477-A19B-E37C657EB986}" type="datetimeFigureOut">
              <a:rPr lang="en-US" smtClean="0"/>
              <a:t>5/16/2020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2500B5-4256-4976-8710-86A54CC60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193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500B5-4256-4976-8710-86A54CC608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995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E94CFF-6137-4D0A-8DCB-18D9F0AD532C}" type="datetime1">
              <a:rPr lang="en-US"/>
              <a:pPr lvl="0"/>
              <a:t>5/16/2020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8508716-6123-4D54-B007-F163B8E11D9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BB030A9-B19B-4947-85E4-6241696B88A9}" type="datetime1">
              <a:rPr lang="en-US"/>
              <a:pPr lvl="0"/>
              <a:t>5/16/2020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3E75ED-268A-43B1-A967-5711AF80944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94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57A7B89-8194-460F-A500-2DB63900735B}" type="datetime1">
              <a:rPr lang="en-US"/>
              <a:pPr lvl="0"/>
              <a:t>5/16/2020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75450B7-4FAC-4732-89ED-2CB257B7718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08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BE35D8B-11B7-4797-8373-B7C5BA865C65}" type="datetime1">
              <a:rPr lang="en-US"/>
              <a:pPr lvl="0"/>
              <a:t>5/16/2020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5DACA6C-D57B-423E-9B6A-84777ACA832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31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CA94059-2818-4197-AF03-9D93A0B62FE0}" type="datetime1">
              <a:rPr lang="en-US"/>
              <a:pPr lvl="0"/>
              <a:t>5/16/2020</a:t>
            </a:fld>
            <a:endParaRPr lang="en-US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CABA66B-334D-4166-8FA9-5A0D27A4C49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21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E04D115-16E6-4E52-83AA-EEE192305865}" type="datetime1">
              <a:rPr lang="en-US"/>
              <a:pPr lvl="0"/>
              <a:t>5/16/2020</a:t>
            </a:fld>
            <a:endParaRPr lang="en-US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97794FF-2E40-42C8-A2B4-E32CD2C6919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52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E9E9779-47D6-480E-A2CF-1C12246619E6}" type="datetime1">
              <a:rPr lang="en-US"/>
              <a:pPr lvl="0"/>
              <a:t>5/16/2020</a:t>
            </a:fld>
            <a:endParaRPr lang="en-US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8D6E04A-D891-4B11-BFD2-598BD24D012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24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C50BAEA-C8B0-4140-BFD0-C1E86A7B0CED}" type="datetime1">
              <a:rPr lang="en-US"/>
              <a:pPr lvl="0"/>
              <a:t>5/16/2020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BDD6A3B-5DC0-411F-B9AF-43A893BDF16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24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7FE7F1F-FE9E-4786-8B6E-AF9FCD367E46}" type="datetime1">
              <a:rPr lang="en-US"/>
              <a:pPr lvl="0"/>
              <a:t>5/16/2020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E9DB43-E593-451A-BA07-7DD3CF90745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8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3F76BF-7B88-463A-9E5B-E96FB53C1EB6}" type="datetime1">
              <a:rPr lang="en-US"/>
              <a:pPr lvl="0"/>
              <a:t>5/16/2020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66EEB89-9A4D-42F4-8CBF-33552FE51AC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3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2BD372B-D1CD-4632-9941-C561AEEA4898}" type="datetime1">
              <a:rPr lang="en-US"/>
              <a:pPr lvl="0"/>
              <a:t>5/16/2020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84BB0C-1208-4E1B-A9FF-2D4D341422A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6E3EE5FD-A170-45D2-BE50-024D5D026A76}" type="datetime1">
              <a:rPr lang="en-US"/>
              <a:pPr lvl="0"/>
              <a:t>5/16/2020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CBAABC9E-8E65-4BD6-9F85-06BFF9DB09DE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3" name="chimes.wav"/>
          </p:stSnd>
        </p:sndAc>
      </p:transition>
    </mc:Choice>
    <mc:Fallback xmlns="">
      <p:transition spd="slow">
        <p:sndAc>
          <p:stSnd>
            <p:snd r:embed="rId14" name="chimes.wav"/>
          </p:stSnd>
        </p:sndAc>
      </p:transition>
    </mc:Fallback>
  </mc:AlternateConten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jp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jp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Relationship Id="rId9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jpg"/><Relationship Id="rId5" Type="http://schemas.openxmlformats.org/officeDocument/2006/relationships/audio" Target="../media/audio2.wav"/><Relationship Id="rId10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jp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jp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microsoft.com/office/2007/relationships/hdphoto" Target="../media/hdphoto2.wdp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audio" Target="../media/audio1.wav"/><Relationship Id="rId9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microsoft.com/office/2007/relationships/hdphoto" Target="../media/hdphoto3.wdp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audio" Target="../media/audio1.wav"/><Relationship Id="rId9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microsoft.com/office/2007/relationships/media" Target="../media/media9.mp4"/><Relationship Id="rId1" Type="http://schemas.openxmlformats.org/officeDocument/2006/relationships/video" Target="NULL" TargetMode="Externa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jp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audio" Target="../media/audio1.wav"/><Relationship Id="rId9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1765304" y="279404"/>
            <a:ext cx="10299701" cy="1206495"/>
          </a:xfrm>
        </p:spPr>
        <p:txBody>
          <a:bodyPr>
            <a:noAutofit/>
          </a:bodyPr>
          <a:lstStyle/>
          <a:p>
            <a:pPr lvl="0" algn="r"/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+mn-lt"/>
              </a:rPr>
              <a:t>Northlands &amp;Sunfiled City School 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2510722" y="1485900"/>
            <a:ext cx="9314480" cy="1291983"/>
          </a:xfrm>
        </p:spPr>
        <p:txBody>
          <a:bodyPr/>
          <a:lstStyle/>
          <a:p>
            <a:pPr lvl="0">
              <a:lnSpc>
                <a:spcPct val="80000"/>
              </a:lnSpc>
            </a:pPr>
            <a:endParaRPr lang="en-US" sz="2200" u="sng" dirty="0">
              <a:solidFill>
                <a:srgbClr val="002060"/>
              </a:solidFill>
            </a:endParaRPr>
          </a:p>
          <a:p>
            <a:pPr lvl="0">
              <a:lnSpc>
                <a:spcPct val="80000"/>
              </a:lnSpc>
            </a:pPr>
            <a:r>
              <a:rPr lang="en-US" sz="3000" u="sng" dirty="0">
                <a:solidFill>
                  <a:srgbClr val="002060"/>
                </a:solidFill>
                <a:latin typeface="Agency FB" pitchFamily="34"/>
              </a:rPr>
              <a:t>“All topics being covered on the online lessons will be covered again at school when the child resumes normal classes.”</a:t>
            </a:r>
          </a:p>
          <a:p>
            <a:pPr lvl="0">
              <a:lnSpc>
                <a:spcPct val="80000"/>
              </a:lnSpc>
            </a:pPr>
            <a:endParaRPr lang="en-US" sz="3000" u="sng" dirty="0">
              <a:latin typeface="Agency FB" pitchFamily="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2400" y="2901454"/>
            <a:ext cx="6248400" cy="230832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200" b="1" i="0" u="none" strike="noStrike" kern="1200" cap="none" spc="0" baseline="0" dirty="0">
              <a:solidFill>
                <a:srgbClr val="7030A0"/>
              </a:solidFill>
              <a:uFillTx/>
              <a:latin typeface="Baskerville Old Face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i="0" u="none" strike="noStrike" kern="1200" cap="none" spc="0" baseline="0" dirty="0" smtClean="0">
                <a:solidFill>
                  <a:srgbClr val="7030A0"/>
                </a:solidFill>
                <a:uFillTx/>
                <a:latin typeface="Arial Black" panose="020B0A04020102020204" pitchFamily="34" charset="0"/>
              </a:rPr>
              <a:t>Week 9 lower</a:t>
            </a:r>
            <a:r>
              <a:rPr lang="en-US" sz="2400" kern="0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2400" kern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pps my family part 1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i="0" u="none" strike="noStrike" kern="1200" cap="none" spc="0" baseline="0" dirty="0">
              <a:solidFill>
                <a:srgbClr val="7030A0"/>
              </a:solidFill>
              <a:uFillTx/>
              <a:latin typeface="Arial Black" panose="020B0A04020102020204" pitchFamily="34" charset="0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i="0" u="none" strike="noStrike" kern="1200" cap="none" spc="0" baseline="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uFillTx/>
                <a:latin typeface="Baskerville Old Face" pitchFamily="18"/>
              </a:rPr>
              <a:t>Theme: My Family </a:t>
            </a:r>
            <a:endParaRPr lang="en-US" sz="3200" b="1" i="0" u="none" strike="noStrike" kern="1200" cap="none" spc="0" baseline="0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FF0000"/>
              </a:solidFill>
              <a:uFillTx/>
              <a:latin typeface="Baskerville Old Face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i="1" dirty="0" smtClean="0">
                <a:ln>
                  <a:solidFill>
                    <a:srgbClr val="7030A0"/>
                  </a:solidFill>
                </a:ln>
                <a:solidFill>
                  <a:srgbClr val="00B0F0"/>
                </a:solidFill>
                <a:latin typeface="Baskerville Old Face" pitchFamily="18"/>
              </a:rPr>
              <a:t>Different types of occupations</a:t>
            </a:r>
            <a:endParaRPr lang="en-US" sz="3200" b="1" i="1" u="none" strike="noStrike" kern="1200" cap="none" spc="0" baseline="0" dirty="0">
              <a:ln>
                <a:solidFill>
                  <a:srgbClr val="7030A0"/>
                </a:solidFill>
              </a:ln>
              <a:solidFill>
                <a:srgbClr val="00B0F0"/>
              </a:solidFill>
              <a:uFillTx/>
              <a:latin typeface="Baskerville Old Face" pitchFamily="18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783235" y="5842858"/>
            <a:ext cx="631513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CC0066"/>
                </a:solidFill>
                <a:uFillTx/>
                <a:latin typeface="Lucida Handwriting" pitchFamily="66"/>
              </a:rPr>
              <a:t>Presented by Mrs. Savrina Khadun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 r="1890" b="6061"/>
          <a:stretch>
            <a:fillRect/>
          </a:stretch>
        </p:blipFill>
        <p:spPr>
          <a:xfrm>
            <a:off x="8940800" y="3256072"/>
            <a:ext cx="2566693" cy="218157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79004" y="15583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diamond/>
        <p:sndAc>
          <p:stSnd>
            <p:snd r:embed="rId5" name="chimes.wav"/>
          </p:stSnd>
        </p:sndAc>
      </p:transition>
    </mc:Choice>
    <mc:Fallback xmlns="">
      <p:transition spd="slow" advClick="0" advTm="10000">
        <p:diamond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3" grpId="0" build="p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5"/>
          <p:cNvSpPr/>
          <p:nvPr/>
        </p:nvSpPr>
        <p:spPr>
          <a:xfrm>
            <a:off x="1925409" y="5640978"/>
            <a:ext cx="8241479" cy="1098205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400000" scaled="0"/>
          </a:gradFill>
          <a:ln w="76200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6600" b="1" i="0" u="none" strike="noStrike" kern="1200" cap="none" spc="0" baseline="0" dirty="0">
                <a:ln>
                  <a:solidFill>
                    <a:srgbClr val="0070C0"/>
                  </a:solidFill>
                </a:ln>
                <a:solidFill>
                  <a:srgbClr val="FF0000"/>
                </a:solidFill>
                <a:uFillTx/>
                <a:latin typeface="Calibri"/>
              </a:rPr>
              <a:t>He is a </a:t>
            </a:r>
            <a:r>
              <a:rPr lang="en-US" sz="6600" b="1" i="0" u="none" strike="noStrike" kern="1200" cap="none" spc="0" baseline="0" dirty="0" smtClean="0">
                <a:ln>
                  <a:solidFill>
                    <a:srgbClr val="0070C0"/>
                  </a:solidFill>
                </a:ln>
                <a:solidFill>
                  <a:srgbClr val="FF0000"/>
                </a:solidFill>
                <a:uFillTx/>
                <a:latin typeface="Calibri"/>
              </a:rPr>
              <a:t>police officer</a:t>
            </a:r>
            <a:r>
              <a:rPr lang="en-US" sz="6600" b="1" i="0" u="none" strike="noStrike" kern="1200" cap="none" spc="0" dirty="0" smtClean="0">
                <a:ln>
                  <a:solidFill>
                    <a:srgbClr val="0070C0"/>
                  </a:solidFill>
                </a:ln>
                <a:solidFill>
                  <a:srgbClr val="FF0000"/>
                </a:solidFill>
                <a:uFillTx/>
                <a:latin typeface="Calibri"/>
              </a:rPr>
              <a:t> </a:t>
            </a:r>
            <a:r>
              <a:rPr lang="en-US" sz="6600" b="1" i="0" u="none" strike="noStrike" kern="1200" cap="none" spc="0" baseline="0" dirty="0" smtClean="0">
                <a:ln>
                  <a:solidFill>
                    <a:srgbClr val="0070C0"/>
                  </a:solidFill>
                </a:ln>
                <a:solidFill>
                  <a:srgbClr val="FF0000"/>
                </a:solidFill>
                <a:uFillTx/>
                <a:latin typeface="Calibri"/>
              </a:rPr>
              <a:t>.</a:t>
            </a:r>
            <a:endParaRPr lang="en-US" sz="6600" b="1" i="0" u="none" strike="noStrike" kern="1200" cap="none" spc="0" baseline="0" dirty="0">
              <a:ln>
                <a:solidFill>
                  <a:srgbClr val="0070C0"/>
                </a:solidFill>
              </a:ln>
              <a:solidFill>
                <a:srgbClr val="FF0000"/>
              </a:solidFill>
              <a:uFillTx/>
              <a:latin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54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36" y="0"/>
            <a:ext cx="4726983" cy="5358860"/>
          </a:xfrm>
          <a:prstGeom prst="rect">
            <a:avLst/>
          </a:prstGeom>
          <a:gradFill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400000" scaled="0"/>
          </a:gradFill>
          <a:ln w="76200">
            <a:solidFill>
              <a:schemeClr val="accent6">
                <a:lumMod val="50000"/>
              </a:schemeClr>
            </a:solidFill>
          </a:ln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401300" y="11303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1000">
        <p15:prstTrans prst="wind"/>
        <p:sndAc>
          <p:stSnd>
            <p:snd r:embed="rId4" name="chimes.wav"/>
          </p:stSnd>
        </p:sndAc>
      </p:transition>
    </mc:Choice>
    <mc:Fallback xmlns="">
      <p:transition spd="slow" advClick="0" advTm="11000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81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bg>
      <p:bgPr>
        <a:blipFill dpi="0" rotWithShape="1">
          <a:blip r:embed="rId6">
            <a:lum/>
          </a:blip>
          <a:srcRect/>
          <a:stretch>
            <a:fillRect t="-14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2134637" y="5630280"/>
            <a:ext cx="7644794" cy="1072737"/>
          </a:xfrm>
          <a:prstGeom prst="rect">
            <a:avLst/>
          </a:prstGeom>
          <a:gradFill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400000" scaled="0"/>
          </a:gradFill>
          <a:ln w="76200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200" b="1" i="0" u="none" strike="noStrike" kern="1200" cap="none" spc="0" baseline="0" dirty="0">
                <a:solidFill>
                  <a:srgbClr val="0D0D0D"/>
                </a:solidFill>
                <a:uFillTx/>
                <a:latin typeface="Calibri"/>
              </a:rPr>
              <a:t>He is a doctor.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597" y="154983"/>
            <a:ext cx="4773478" cy="5303842"/>
          </a:xfrm>
          <a:prstGeom prst="rect">
            <a:avLst/>
          </a:prstGeom>
          <a:ln w="76200">
            <a:solidFill>
              <a:srgbClr val="92D050"/>
            </a:solidFill>
          </a:ln>
        </p:spPr>
      </p:pic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79100" y="13208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1000">
        <p14:honeycomb/>
        <p:sndAc>
          <p:stSnd>
            <p:snd r:embed="rId4" name="chimes.wav"/>
          </p:stSnd>
        </p:sndAc>
      </p:transition>
    </mc:Choice>
    <mc:Fallback xmlns="">
      <p:transition spd="slow" advClick="0" advTm="11000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4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068" y="139485"/>
            <a:ext cx="5114440" cy="5455403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3" name="Round Single Corner Rectangle 2"/>
          <p:cNvSpPr/>
          <p:nvPr/>
        </p:nvSpPr>
        <p:spPr>
          <a:xfrm>
            <a:off x="2960176" y="5734373"/>
            <a:ext cx="7129220" cy="1007390"/>
          </a:xfrm>
          <a:prstGeom prst="round1Rect">
            <a:avLst>
              <a:gd name="adj" fmla="val 12052"/>
            </a:avLst>
          </a:prstGeom>
          <a:gradFill flip="none" rotWithShape="1">
            <a:gsLst>
              <a:gs pos="0">
                <a:srgbClr val="F39DF3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He is a postman.</a:t>
            </a:r>
            <a:endParaRPr lang="en-US" sz="66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29900" y="6858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10000">
        <p:checker/>
        <p:sndAc>
          <p:stSnd>
            <p:snd r:embed="rId4" name="chimes.wav"/>
          </p:stSnd>
        </p:sndAc>
      </p:transition>
    </mc:Choice>
    <mc:Fallback xmlns="">
      <p:transition spd="slow" advClick="0" advTm="10000">
        <p:checker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91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915" y="154982"/>
            <a:ext cx="4968023" cy="5656881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76200">
            <a:solidFill>
              <a:schemeClr val="accent1">
                <a:lumMod val="75000"/>
              </a:schemeClr>
            </a:solidFill>
          </a:ln>
        </p:spPr>
      </p:pic>
      <p:sp>
        <p:nvSpPr>
          <p:cNvPr id="3" name="Rounded Rectangle 2"/>
          <p:cNvSpPr/>
          <p:nvPr/>
        </p:nvSpPr>
        <p:spPr>
          <a:xfrm>
            <a:off x="2304907" y="5951348"/>
            <a:ext cx="7304041" cy="790415"/>
          </a:xfrm>
          <a:prstGeom prst="roundRect">
            <a:avLst/>
          </a:prstGeom>
          <a:gradFill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400000" scaled="0"/>
          </a:gra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ln>
                  <a:solidFill>
                    <a:srgbClr val="3AD2F6"/>
                  </a:solidFill>
                </a:ln>
                <a:solidFill>
                  <a:srgbClr val="002060"/>
                </a:solidFill>
              </a:rPr>
              <a:t>He is a cook.</a:t>
            </a:r>
            <a:endParaRPr lang="en-US" sz="7200" b="1" dirty="0">
              <a:ln>
                <a:solidFill>
                  <a:srgbClr val="3AD2F6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18800" y="9271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9000">
        <p:blinds dir="vert"/>
        <p:sndAc>
          <p:stSnd>
            <p:snd r:embed="rId4" name="chimes.wav"/>
          </p:stSnd>
        </p:sndAc>
      </p:transition>
    </mc:Choice>
    <mc:Fallback xmlns="">
      <p:transition spd="slow" advClick="0" advTm="9000">
        <p:blinds dir="vert"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3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bg>
      <p:bgPr>
        <a:blipFill dpi="0" rotWithShape="1">
          <a:blip r:embed="rId5">
            <a:lum/>
          </a:blip>
          <a:srcRect/>
          <a:stretch>
            <a:fillRect t="-1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549" y="254165"/>
            <a:ext cx="5470902" cy="5170242"/>
          </a:xfrm>
          <a:prstGeom prst="rect">
            <a:avLst/>
          </a:prstGeom>
          <a:gradFill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chemeClr val="accent6">
                <a:lumMod val="50000"/>
              </a:schemeClr>
            </a:solidFill>
          </a:ln>
        </p:spPr>
      </p:pic>
      <p:sp>
        <p:nvSpPr>
          <p:cNvPr id="6" name="Rounded Rectangle 5"/>
          <p:cNvSpPr/>
          <p:nvPr/>
        </p:nvSpPr>
        <p:spPr>
          <a:xfrm>
            <a:off x="2343903" y="5595103"/>
            <a:ext cx="7594170" cy="1154624"/>
          </a:xfrm>
          <a:prstGeom prst="roundRect">
            <a:avLst/>
          </a:prstGeom>
          <a:gradFill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400000" scaled="0"/>
          </a:gra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He is a firefighter.</a:t>
            </a:r>
            <a:endParaRPr lang="en-US" sz="7200" dirty="0">
              <a:ln>
                <a:solidFill>
                  <a:srgbClr val="00206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9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72700" y="11303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9000">
        <p15:prstTrans prst="origami"/>
        <p:sndAc>
          <p:stSnd>
            <p:snd r:embed="rId4" name="chimes.wav"/>
          </p:stSnd>
        </p:sndAc>
      </p:transition>
    </mc:Choice>
    <mc:Fallback xmlns="">
      <p:transition spd="slow" advClick="0" advTm="9000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858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bg>
      <p:bgPr>
        <a:blipFill dpi="0" rotWithShape="1">
          <a:blip r:embed="rId5">
            <a:lum/>
          </a:blip>
          <a:srcRect/>
          <a:stretch>
            <a:fillRect t="-23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2" b="100000" l="995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620" y="294468"/>
            <a:ext cx="4742481" cy="5377912"/>
          </a:xfrm>
          <a:prstGeom prst="rect">
            <a:avLst/>
          </a:prstGeom>
          <a:gradFill>
            <a:gsLst>
              <a:gs pos="0">
                <a:srgbClr val="F39DF3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</a:gradFill>
          <a:ln w="76200">
            <a:solidFill>
              <a:srgbClr val="FF0000"/>
            </a:solidFill>
          </a:ln>
        </p:spPr>
      </p:pic>
      <p:sp>
        <p:nvSpPr>
          <p:cNvPr id="4" name="Rounded Rectangle 3"/>
          <p:cNvSpPr/>
          <p:nvPr/>
        </p:nvSpPr>
        <p:spPr>
          <a:xfrm>
            <a:off x="2661832" y="5827364"/>
            <a:ext cx="6362055" cy="860156"/>
          </a:xfrm>
          <a:prstGeom prst="roundRect">
            <a:avLst/>
          </a:prstGeom>
          <a:gradFill flip="none" rotWithShape="1">
            <a:gsLst>
              <a:gs pos="0">
                <a:srgbClr val="F39DF3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She is a teacher.</a:t>
            </a:r>
            <a:endParaRPr lang="en-US" sz="7200" dirty="0">
              <a:ln>
                <a:solidFill>
                  <a:srgbClr val="7030A0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9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236200" y="1270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1000">
        <p14:vortex dir="d"/>
        <p:sndAc>
          <p:stSnd>
            <p:snd r:embed="rId4" name="chimes.wav"/>
          </p:stSnd>
        </p:sndAc>
      </p:transition>
    </mc:Choice>
    <mc:Fallback xmlns="">
      <p:transition spd="slow" advClick="0" advTm="11000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7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529" y="123986"/>
            <a:ext cx="5048572" cy="5408908"/>
          </a:xfrm>
          <a:prstGeom prst="rect">
            <a:avLst/>
          </a:prstGeom>
          <a:gradFill>
            <a:gsLst>
              <a:gs pos="0">
                <a:srgbClr val="F39DF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rgbClr val="0070C0"/>
            </a:solidFill>
          </a:ln>
        </p:spPr>
      </p:pic>
      <p:sp>
        <p:nvSpPr>
          <p:cNvPr id="4" name="Rounded Rectangle 3"/>
          <p:cNvSpPr/>
          <p:nvPr/>
        </p:nvSpPr>
        <p:spPr>
          <a:xfrm>
            <a:off x="3535335" y="5698856"/>
            <a:ext cx="6749512" cy="968644"/>
          </a:xfrm>
          <a:prstGeom prst="roundRect">
            <a:avLst/>
          </a:prstGeom>
          <a:gradFill>
            <a:gsLst>
              <a:gs pos="0">
                <a:srgbClr val="F39DF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 cap="rnd" cmpd="tri">
            <a:solidFill>
              <a:srgbClr val="00B0F0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600" b="1" dirty="0" smtClean="0">
                <a:ln w="76200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He is a tailor.</a:t>
            </a:r>
            <a:endParaRPr lang="en-US" sz="6600" b="1" dirty="0">
              <a:ln w="76200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85400" y="1143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043136"/>
      </p:ext>
    </p:extLst>
  </p:cSld>
  <p:clrMapOvr>
    <a:masterClrMapping/>
  </p:clrMapOvr>
  <p:transition spd="slow" advClick="0" advTm="11000">
    <p:wedge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3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>
            <a:off x="2971800" y="392043"/>
            <a:ext cx="4996070" cy="789057"/>
          </a:xfrm>
          <a:prstGeom prst="round2DiagRect">
            <a:avLst/>
          </a:prstGeom>
          <a:blipFill>
            <a:blip r:embed="rId6"/>
            <a:tile tx="0" ty="0" sx="100000" sy="100000" flip="none" algn="tl"/>
          </a:blipFill>
          <a:ln w="762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</a:rPr>
              <a:t>Occupation songs </a:t>
            </a:r>
            <a:endParaRPr lang="en-US" sz="3600" b="1" i="1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6" name="y2mate.com - Jobs Song for Kids _ What Do You Do_ _ Occupations _ Kindergarten, Preschool, ESL _ Fun Kids English_ckKQclquAXU_240p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914" end="8456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08000" y="1276765"/>
            <a:ext cx="10452100" cy="5428835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77328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66000">
        <p14:ripple/>
        <p:sndAc>
          <p:stSnd>
            <p:snd r:embed="rId4" name="chimes.wav"/>
          </p:stSnd>
        </p:sndAc>
      </p:transition>
    </mc:Choice>
    <mc:Fallback xmlns="">
      <p:transition spd="slow" advClick="0" advTm="66000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24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9091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981" y="-97511"/>
            <a:ext cx="5383724" cy="22227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594" y="1751308"/>
            <a:ext cx="2824406" cy="2061275"/>
          </a:xfrm>
          <a:prstGeom prst="rect">
            <a:avLst/>
          </a:prstGeom>
          <a:ln>
            <a:noFill/>
          </a:ln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30052" y="5220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361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ageCurlDouble"/>
        <p:sndAc>
          <p:stSnd>
            <p:snd r:embed="rId4" name="chimes.wav"/>
          </p:stSnd>
        </p:sndAc>
      </p:transition>
    </mc:Choice>
    <mc:Fallback xmlns="">
      <p:transition spd="slow" advClick="0" advTm="10000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9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644</TotalTime>
  <Words>88</Words>
  <Application>Microsoft Office PowerPoint</Application>
  <PresentationFormat>Widescreen</PresentationFormat>
  <Paragraphs>18</Paragraphs>
  <Slides>10</Slides>
  <Notes>1</Notes>
  <HiddenSlides>0</HiddenSlides>
  <MMClips>10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Agency FB</vt:lpstr>
      <vt:lpstr>Arial</vt:lpstr>
      <vt:lpstr>Arial Black</vt:lpstr>
      <vt:lpstr>Baskerville Old Face</vt:lpstr>
      <vt:lpstr>Calibri</vt:lpstr>
      <vt:lpstr>Calibri Light</vt:lpstr>
      <vt:lpstr>Lucida Handwriting</vt:lpstr>
      <vt:lpstr>Office Theme</vt:lpstr>
      <vt:lpstr>Northlands &amp;Sunfiled City School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Khadun</dc:creator>
  <cp:lastModifiedBy>Khadun</cp:lastModifiedBy>
  <cp:revision>71</cp:revision>
  <dcterms:created xsi:type="dcterms:W3CDTF">2020-05-08T09:13:30Z</dcterms:created>
  <dcterms:modified xsi:type="dcterms:W3CDTF">2020-05-16T08:42:42Z</dcterms:modified>
</cp:coreProperties>
</file>