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2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61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5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0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33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90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0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88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98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84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D7F3A-631C-4578-9092-8B13A130FE0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1C97-862B-42B2-9330-CB31FCFD8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01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6" Type="http://schemas.openxmlformats.org/officeDocument/2006/relationships/image" Target="../media/image3.png" /><Relationship Id="rId5" Type="http://schemas.openxmlformats.org/officeDocument/2006/relationships/image" Target="../media/image2.jp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en-GB" sz="2800" b="1" dirty="0"/>
              <a:t>NORTHLANDS &amp; SUNFIELD CITY SCHOOL</a:t>
            </a:r>
            <a:br>
              <a:rPr lang="en-GB" sz="2800" b="1" dirty="0"/>
            </a:br>
            <a:r>
              <a:rPr lang="en-GB" sz="2800" b="1" dirty="0"/>
              <a:t>Mathematics Grade 2</a:t>
            </a:r>
            <a:br>
              <a:rPr lang="en-GB" sz="2800" b="1"/>
            </a:br>
            <a:r>
              <a:rPr lang="en-GB" sz="2800" b="1"/>
              <a:t>Homework Week 9</a:t>
            </a:r>
            <a:br>
              <a:rPr lang="en-GB" sz="2800" b="1" dirty="0"/>
            </a:br>
            <a:r>
              <a:rPr lang="en-GB" sz="2800" b="1" dirty="0"/>
              <a:t>Prepared by Miss </a:t>
            </a:r>
            <a:r>
              <a:rPr lang="en-GB" sz="2800" b="1" dirty="0" err="1"/>
              <a:t>Mehreen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64250"/>
            <a:ext cx="4287968" cy="2889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5" y="2153103"/>
            <a:ext cx="4510495" cy="3382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AUD-20200516-WA0002.m4a">
            <a:hlinkClick r:id="" action="ppaction://media"/>
            <a:extLst>
              <a:ext uri="{FF2B5EF4-FFF2-40B4-BE49-F238E27FC236}">
                <a16:creationId xmlns:a16="http://schemas.microsoft.com/office/drawing/2014/main" id="{7D4EC4A1-6B5D-D24D-AF57-4A5A1CC024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4963" y="0"/>
            <a:ext cx="1189037" cy="118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 t="17898" r="52555" b="8049"/>
          <a:stretch/>
        </p:blipFill>
        <p:spPr bwMode="auto">
          <a:xfrm>
            <a:off x="179512" y="116632"/>
            <a:ext cx="8856984" cy="65527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516-WA0004.m4a">
            <a:hlinkClick r:id="" action="ppaction://media"/>
            <a:extLst>
              <a:ext uri="{FF2B5EF4-FFF2-40B4-BE49-F238E27FC236}">
                <a16:creationId xmlns:a16="http://schemas.microsoft.com/office/drawing/2014/main" id="{D2806408-54D5-3140-AEBE-1D50E1537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3530" y="188640"/>
            <a:ext cx="1052966" cy="105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9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48" r="8527" b="15341"/>
          <a:stretch/>
        </p:blipFill>
        <p:spPr bwMode="auto">
          <a:xfrm>
            <a:off x="107504" y="124012"/>
            <a:ext cx="8928992" cy="67339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516-WA0005.m4a">
            <a:hlinkClick r:id="" action="ppaction://media"/>
            <a:extLst>
              <a:ext uri="{FF2B5EF4-FFF2-40B4-BE49-F238E27FC236}">
                <a16:creationId xmlns:a16="http://schemas.microsoft.com/office/drawing/2014/main" id="{702E2AAE-492E-3343-A209-1145DA8439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64677" y="471034"/>
            <a:ext cx="1125537" cy="112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9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Mathematics Grade 2 Homework Week 9 Prepared by Miss Mehreen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Mathematics Grade 2 Homework Prepared by Miss Mehreen</dc:title>
  <dc:creator>User</dc:creator>
  <cp:lastModifiedBy>Canagasaby Giradevi</cp:lastModifiedBy>
  <cp:revision>4</cp:revision>
  <dcterms:created xsi:type="dcterms:W3CDTF">2020-05-14T11:26:27Z</dcterms:created>
  <dcterms:modified xsi:type="dcterms:W3CDTF">2020-05-16T04:30:28Z</dcterms:modified>
</cp:coreProperties>
</file>