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019A-40F0-4012-8409-1E6F27F09A1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E8C-E38F-4390-9F89-A0BF7B947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168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019A-40F0-4012-8409-1E6F27F09A1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E8C-E38F-4390-9F89-A0BF7B947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891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019A-40F0-4012-8409-1E6F27F09A1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E8C-E38F-4390-9F89-A0BF7B947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813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019A-40F0-4012-8409-1E6F27F09A1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E8C-E38F-4390-9F89-A0BF7B947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548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019A-40F0-4012-8409-1E6F27F09A1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E8C-E38F-4390-9F89-A0BF7B947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58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019A-40F0-4012-8409-1E6F27F09A1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E8C-E38F-4390-9F89-A0BF7B947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03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019A-40F0-4012-8409-1E6F27F09A1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E8C-E38F-4390-9F89-A0BF7B947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812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019A-40F0-4012-8409-1E6F27F09A1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E8C-E38F-4390-9F89-A0BF7B947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347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019A-40F0-4012-8409-1E6F27F09A1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E8C-E38F-4390-9F89-A0BF7B947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235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019A-40F0-4012-8409-1E6F27F09A1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E8C-E38F-4390-9F89-A0BF7B947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884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019A-40F0-4012-8409-1E6F27F09A1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E8C-E38F-4390-9F89-A0BF7B947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67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9019A-40F0-4012-8409-1E6F27F09A1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D3E8C-E38F-4390-9F89-A0BF7B947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61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5" Type="http://schemas.openxmlformats.org/officeDocument/2006/relationships/image" Target="../media/image2.png" /><Relationship Id="rId4" Type="http://schemas.openxmlformats.org/officeDocument/2006/relationships/image" Target="../media/image1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2.m4a" /><Relationship Id="rId1" Type="http://schemas.microsoft.com/office/2007/relationships/media" Target="../media/media2.m4a" /><Relationship Id="rId5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3.m4a" /><Relationship Id="rId1" Type="http://schemas.microsoft.com/office/2007/relationships/media" Target="../media/media3.m4a" /><Relationship Id="rId5" Type="http://schemas.openxmlformats.org/officeDocument/2006/relationships/image" Target="../media/image2.png" /><Relationship Id="rId4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4" t="16270" r="41770" b="6250"/>
          <a:stretch/>
        </p:blipFill>
        <p:spPr bwMode="auto">
          <a:xfrm>
            <a:off x="1115616" y="1988840"/>
            <a:ext cx="7272808" cy="45945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en-GB" sz="2400" b="1" dirty="0"/>
              <a:t>NORTHLANDS &amp; SUNFIELD CITY SCHOOL</a:t>
            </a:r>
            <a:br>
              <a:rPr lang="en-GB" sz="2400" b="1" dirty="0"/>
            </a:br>
            <a:r>
              <a:rPr lang="en-GB" sz="2400" b="1" dirty="0"/>
              <a:t>GRADE 2- MATHEMATICS</a:t>
            </a:r>
            <a:br>
              <a:rPr lang="en-GB" sz="2400" b="1" dirty="0"/>
            </a:br>
            <a:r>
              <a:rPr lang="en-GB" sz="2400" b="1" dirty="0"/>
              <a:t>ORDINAL NUMBERS</a:t>
            </a:r>
            <a:br>
              <a:rPr lang="en-GB" sz="2400" b="1" dirty="0"/>
            </a:br>
            <a:r>
              <a:rPr lang="en-GB" sz="2400" dirty="0"/>
              <a:t>WEEK 9 </a:t>
            </a:r>
            <a:r>
              <a:rPr lang="en-GB" sz="2400" i="1" dirty="0"/>
              <a:t>(Prepared by Miss </a:t>
            </a:r>
            <a:r>
              <a:rPr lang="en-GB" sz="2400" i="1" dirty="0" err="1"/>
              <a:t>Mehreen</a:t>
            </a:r>
            <a:r>
              <a:rPr lang="en-GB" sz="2400" i="1" dirty="0"/>
              <a:t>)</a:t>
            </a:r>
            <a:endParaRPr lang="en-GB" sz="2400" dirty="0"/>
          </a:p>
        </p:txBody>
      </p:sp>
      <p:pic>
        <p:nvPicPr>
          <p:cNvPr id="2" name="AUD-20200516-WA0000.m4a">
            <a:hlinkClick r:id="" action="ppaction://media"/>
            <a:extLst>
              <a:ext uri="{FF2B5EF4-FFF2-40B4-BE49-F238E27FC236}">
                <a16:creationId xmlns:a16="http://schemas.microsoft.com/office/drawing/2014/main" id="{3C5989A8-9784-2340-9765-B458CDE1A7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10249" y="525462"/>
            <a:ext cx="644752" cy="64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8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7" t="16072" r="40654" b="4763"/>
          <a:stretch/>
        </p:blipFill>
        <p:spPr bwMode="auto">
          <a:xfrm>
            <a:off x="1" y="444501"/>
            <a:ext cx="9143999" cy="609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-20200516-WA0001.m4a">
            <a:hlinkClick r:id="" action="ppaction://media"/>
            <a:extLst>
              <a:ext uri="{FF2B5EF4-FFF2-40B4-BE49-F238E27FC236}">
                <a16:creationId xmlns:a16="http://schemas.microsoft.com/office/drawing/2014/main" id="{7BC45E90-D14F-B045-B9EF-06D0946955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90607" y="634320"/>
            <a:ext cx="635680" cy="63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2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7" t="15873" r="40654" b="5691"/>
          <a:stretch/>
        </p:blipFill>
        <p:spPr bwMode="auto">
          <a:xfrm>
            <a:off x="0" y="25762"/>
            <a:ext cx="9144000" cy="68322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-20200516-WA0003.m4a">
            <a:hlinkClick r:id="" action="ppaction://media"/>
            <a:extLst>
              <a:ext uri="{FF2B5EF4-FFF2-40B4-BE49-F238E27FC236}">
                <a16:creationId xmlns:a16="http://schemas.microsoft.com/office/drawing/2014/main" id="{3544F291-4765-2A4B-AF04-657EBC6066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09642" y="1306286"/>
            <a:ext cx="607105" cy="6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96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</Words>
  <Application>Microsoft Office PowerPoint</Application>
  <PresentationFormat>On-screen Show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NORTHLANDS &amp; SUNFIELD CITY SCHOOL GRADE 2- MATHEMATICS ORDINAL NUMBERS WEEK 9 (Prepared by Miss Mehreen)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 GRADE 2- MATHEMATICS ORDINAL NUMBERS WEEK 9 (Prepared by Miss Mehreen)</dc:title>
  <dc:creator>User</dc:creator>
  <cp:lastModifiedBy>Canagasaby Giradevi</cp:lastModifiedBy>
  <cp:revision>5</cp:revision>
  <dcterms:created xsi:type="dcterms:W3CDTF">2020-05-14T11:09:10Z</dcterms:created>
  <dcterms:modified xsi:type="dcterms:W3CDTF">2020-05-16T04:27:45Z</dcterms:modified>
</cp:coreProperties>
</file>