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8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7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4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5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8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0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5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4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0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6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8BFAE-B635-4A46-BC09-6CB31AA0862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53914-0BFB-485B-999D-38EB003E8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2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4a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Northlands and </a:t>
            </a:r>
            <a:r>
              <a:rPr lang="en-US" sz="2400" dirty="0" err="1"/>
              <a:t>S</a:t>
            </a:r>
            <a:r>
              <a:rPr lang="en-US" sz="2400" dirty="0" err="1" smtClean="0"/>
              <a:t>unfield</a:t>
            </a:r>
            <a:r>
              <a:rPr lang="en-US" sz="2400" dirty="0" smtClean="0"/>
              <a:t> City School</a:t>
            </a:r>
            <a:br>
              <a:rPr lang="en-US" sz="2400" dirty="0" smtClean="0"/>
            </a:br>
            <a:r>
              <a:rPr lang="en-US" sz="2400" dirty="0" smtClean="0"/>
              <a:t>Grade 1-Mathematics homework</a:t>
            </a:r>
            <a:br>
              <a:rPr lang="en-US" sz="2400" dirty="0" smtClean="0"/>
            </a:br>
            <a:r>
              <a:rPr lang="en-US" sz="2400" dirty="0" smtClean="0"/>
              <a:t>Prepared by Miss </a:t>
            </a:r>
            <a:r>
              <a:rPr lang="en-US" sz="2400" smtClean="0"/>
              <a:t>Keshini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sz="2400" dirty="0" smtClean="0"/>
              <a:t>Tick (</a:t>
            </a:r>
            <a:r>
              <a:rPr lang="en-US" sz="2400" dirty="0" smtClean="0">
                <a:sym typeface="Symbol"/>
              </a:rPr>
              <a:t> ) the big animal</a:t>
            </a:r>
          </a:p>
          <a:p>
            <a:pPr marL="0" indent="0">
              <a:buNone/>
            </a:pP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     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3886200" cy="311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207" y="3156228"/>
            <a:ext cx="95349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410693" y="5527325"/>
            <a:ext cx="914400" cy="9144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34100" y="5575816"/>
            <a:ext cx="914400" cy="9144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90718" y="8088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4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2. Cross (x) the small gift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44493"/>
            <a:ext cx="3223539" cy="3651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05000" y="44958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24600" y="44958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362201"/>
            <a:ext cx="2590800" cy="12954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90518" y="5701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1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514350" indent="-514350">
              <a:buAutoNum type="arabicPeriod" startAt="3"/>
            </a:pPr>
            <a:r>
              <a:rPr lang="en-US" sz="2400" dirty="0" smtClean="0"/>
              <a:t>Draw a big ball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smtClean="0"/>
              <a:t>4.     Draw a small pencil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1004801"/>
            <a:ext cx="5486400" cy="175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" y="1644203"/>
            <a:ext cx="473796" cy="4737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66800" y="3396803"/>
            <a:ext cx="6477000" cy="29277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33602"/>
            <a:ext cx="2362200" cy="2594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72400" y="152400"/>
            <a:ext cx="487363" cy="487363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09718" y="33968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1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6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33</Words>
  <Application>Microsoft Office PowerPoint</Application>
  <PresentationFormat>On-screen Show (4:3)</PresentationFormat>
  <Paragraphs>10</Paragraphs>
  <Slides>3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Symbol</vt:lpstr>
      <vt:lpstr>Office Theme</vt:lpstr>
      <vt:lpstr>Northlands and Sunfield City School Grade 1-Mathematics homework Prepared by Miss Keshini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1-Mathematics homework</dc:title>
  <dc:creator>user</dc:creator>
  <cp:lastModifiedBy>Windows User</cp:lastModifiedBy>
  <cp:revision>14</cp:revision>
  <dcterms:created xsi:type="dcterms:W3CDTF">2020-05-09T14:52:04Z</dcterms:created>
  <dcterms:modified xsi:type="dcterms:W3CDTF">2020-05-15T12:59:57Z</dcterms:modified>
</cp:coreProperties>
</file>