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5994B583-0E2D-41DA-A4C2-D0CA79B7C91E}"/>
    <pc:docChg chg="custSel delSld modSld">
      <pc:chgData name="Hemant Slant" userId="183e55b3c2d18479" providerId="LiveId" clId="{5994B583-0E2D-41DA-A4C2-D0CA79B7C91E}" dt="2020-05-14T21:54:10.894" v="47" actId="1076"/>
      <pc:docMkLst>
        <pc:docMk/>
      </pc:docMkLst>
      <pc:sldChg chg="addSp delSp modSp mod">
        <pc:chgData name="Hemant Slant" userId="183e55b3c2d18479" providerId="LiveId" clId="{5994B583-0E2D-41DA-A4C2-D0CA79B7C91E}" dt="2020-05-14T21:53:51.739" v="43" actId="14100"/>
        <pc:sldMkLst>
          <pc:docMk/>
          <pc:sldMk cId="3036672333" sldId="256"/>
        </pc:sldMkLst>
        <pc:spChg chg="del mod">
          <ac:chgData name="Hemant Slant" userId="183e55b3c2d18479" providerId="LiveId" clId="{5994B583-0E2D-41DA-A4C2-D0CA79B7C91E}" dt="2020-05-13T12:58:18.317" v="2" actId="478"/>
          <ac:spMkLst>
            <pc:docMk/>
            <pc:sldMk cId="3036672333" sldId="256"/>
            <ac:spMk id="6" creationId="{D64EA2D0-83EE-4052-8150-05B38787BE3C}"/>
          </ac:spMkLst>
        </pc:spChg>
        <pc:picChg chg="mod">
          <ac:chgData name="Hemant Slant" userId="183e55b3c2d18479" providerId="LiveId" clId="{5994B583-0E2D-41DA-A4C2-D0CA79B7C91E}" dt="2020-05-13T22:21:07.976" v="7" actId="1076"/>
          <ac:picMkLst>
            <pc:docMk/>
            <pc:sldMk cId="3036672333" sldId="256"/>
            <ac:picMk id="2" creationId="{C01A99AB-4BAB-4800-B444-3AB2BDBF7B15}"/>
          </ac:picMkLst>
        </pc:picChg>
        <pc:picChg chg="del">
          <ac:chgData name="Hemant Slant" userId="183e55b3c2d18479" providerId="LiveId" clId="{5994B583-0E2D-41DA-A4C2-D0CA79B7C91E}" dt="2020-05-14T21:52:44.513" v="13" actId="478"/>
          <ac:picMkLst>
            <pc:docMk/>
            <pc:sldMk cId="3036672333" sldId="256"/>
            <ac:picMk id="3" creationId="{B2E3FBA9-4BB3-4AA9-8BA6-8C85B903C264}"/>
          </ac:picMkLst>
        </pc:picChg>
        <pc:picChg chg="del">
          <ac:chgData name="Hemant Slant" userId="183e55b3c2d18479" providerId="LiveId" clId="{5994B583-0E2D-41DA-A4C2-D0CA79B7C91E}" dt="2020-05-14T21:52:45.342" v="14" actId="478"/>
          <ac:picMkLst>
            <pc:docMk/>
            <pc:sldMk cId="3036672333" sldId="256"/>
            <ac:picMk id="5" creationId="{172345BE-F70F-40B2-9C12-471C53CB962A}"/>
          </ac:picMkLst>
        </pc:picChg>
        <pc:picChg chg="del">
          <ac:chgData name="Hemant Slant" userId="183e55b3c2d18479" providerId="LiveId" clId="{5994B583-0E2D-41DA-A4C2-D0CA79B7C91E}" dt="2020-05-13T12:58:12.327" v="0" actId="478"/>
          <ac:picMkLst>
            <pc:docMk/>
            <pc:sldMk cId="3036672333" sldId="256"/>
            <ac:picMk id="5" creationId="{2F42E479-8044-48FB-B7BF-A138734C1C1C}"/>
          </ac:picMkLst>
        </pc:picChg>
        <pc:picChg chg="add mod">
          <ac:chgData name="Hemant Slant" userId="183e55b3c2d18479" providerId="LiveId" clId="{5994B583-0E2D-41DA-A4C2-D0CA79B7C91E}" dt="2020-05-14T21:53:48.651" v="42" actId="14100"/>
          <ac:picMkLst>
            <pc:docMk/>
            <pc:sldMk cId="3036672333" sldId="256"/>
            <ac:picMk id="6" creationId="{6F7F34F9-5FA3-47DE-BFC8-FF7939E1733F}"/>
          </ac:picMkLst>
        </pc:picChg>
        <pc:picChg chg="del">
          <ac:chgData name="Hemant Slant" userId="183e55b3c2d18479" providerId="LiveId" clId="{5994B583-0E2D-41DA-A4C2-D0CA79B7C91E}" dt="2020-05-14T21:52:46.075" v="15" actId="478"/>
          <ac:picMkLst>
            <pc:docMk/>
            <pc:sldMk cId="3036672333" sldId="256"/>
            <ac:picMk id="7" creationId="{93DB334E-3A3D-4E81-B680-CEDF8336A6B0}"/>
          </ac:picMkLst>
        </pc:picChg>
        <pc:picChg chg="add mod">
          <ac:chgData name="Hemant Slant" userId="183e55b3c2d18479" providerId="LiveId" clId="{5994B583-0E2D-41DA-A4C2-D0CA79B7C91E}" dt="2020-05-14T21:53:41.394" v="39" actId="14100"/>
          <ac:picMkLst>
            <pc:docMk/>
            <pc:sldMk cId="3036672333" sldId="256"/>
            <ac:picMk id="9" creationId="{971AF6FC-CF43-44E3-B29C-D07F1BCC3C92}"/>
          </ac:picMkLst>
        </pc:picChg>
        <pc:picChg chg="add mod">
          <ac:chgData name="Hemant Slant" userId="183e55b3c2d18479" providerId="LiveId" clId="{5994B583-0E2D-41DA-A4C2-D0CA79B7C91E}" dt="2020-05-14T21:53:51.739" v="43" actId="14100"/>
          <ac:picMkLst>
            <pc:docMk/>
            <pc:sldMk cId="3036672333" sldId="256"/>
            <ac:picMk id="11" creationId="{36EE2DA4-F9B1-414F-97E3-AB0FADA7F46B}"/>
          </ac:picMkLst>
        </pc:picChg>
      </pc:sldChg>
      <pc:sldChg chg="addSp delSp modSp mod delAnim">
        <pc:chgData name="Hemant Slant" userId="183e55b3c2d18479" providerId="LiveId" clId="{5994B583-0E2D-41DA-A4C2-D0CA79B7C91E}" dt="2020-05-14T21:54:10.894" v="47" actId="1076"/>
        <pc:sldMkLst>
          <pc:docMk/>
          <pc:sldMk cId="3455487900" sldId="257"/>
        </pc:sldMkLst>
        <pc:picChg chg="del">
          <ac:chgData name="Hemant Slant" userId="183e55b3c2d18479" providerId="LiveId" clId="{5994B583-0E2D-41DA-A4C2-D0CA79B7C91E}" dt="2020-05-13T22:21:45.936" v="8" actId="478"/>
          <ac:picMkLst>
            <pc:docMk/>
            <pc:sldMk cId="3455487900" sldId="257"/>
            <ac:picMk id="2" creationId="{943D6818-E5A2-4DB0-8B76-BE67B4C27EEE}"/>
          </ac:picMkLst>
        </pc:picChg>
        <pc:picChg chg="del">
          <ac:chgData name="Hemant Slant" userId="183e55b3c2d18479" providerId="LiveId" clId="{5994B583-0E2D-41DA-A4C2-D0CA79B7C91E}" dt="2020-05-14T21:52:41.046" v="11" actId="478"/>
          <ac:picMkLst>
            <pc:docMk/>
            <pc:sldMk cId="3455487900" sldId="257"/>
            <ac:picMk id="3" creationId="{2B0C13DE-F8EA-4C3D-AD18-AE42327F7DEE}"/>
          </ac:picMkLst>
        </pc:picChg>
        <pc:picChg chg="mod">
          <ac:chgData name="Hemant Slant" userId="183e55b3c2d18479" providerId="LiveId" clId="{5994B583-0E2D-41DA-A4C2-D0CA79B7C91E}" dt="2020-05-13T22:24:39.019" v="9" actId="1076"/>
          <ac:picMkLst>
            <pc:docMk/>
            <pc:sldMk cId="3455487900" sldId="257"/>
            <ac:picMk id="4" creationId="{F30099A8-9A80-4AB3-AFFA-A2CB32C3517A}"/>
          </ac:picMkLst>
        </pc:picChg>
        <pc:picChg chg="del mod">
          <ac:chgData name="Hemant Slant" userId="183e55b3c2d18479" providerId="LiveId" clId="{5994B583-0E2D-41DA-A4C2-D0CA79B7C91E}" dt="2020-05-13T12:58:20.825" v="4" actId="478"/>
          <ac:picMkLst>
            <pc:docMk/>
            <pc:sldMk cId="3455487900" sldId="257"/>
            <ac:picMk id="5" creationId="{4422E099-293C-49A7-BFE2-03450E42D5D8}"/>
          </ac:picMkLst>
        </pc:picChg>
        <pc:picChg chg="del">
          <ac:chgData name="Hemant Slant" userId="183e55b3c2d18479" providerId="LiveId" clId="{5994B583-0E2D-41DA-A4C2-D0CA79B7C91E}" dt="2020-05-14T21:52:41.979" v="12" actId="478"/>
          <ac:picMkLst>
            <pc:docMk/>
            <pc:sldMk cId="3455487900" sldId="257"/>
            <ac:picMk id="5" creationId="{E2FEB4B6-5937-48EC-A857-4C7927758EA6}"/>
          </ac:picMkLst>
        </pc:picChg>
        <pc:picChg chg="mod">
          <ac:chgData name="Hemant Slant" userId="183e55b3c2d18479" providerId="LiveId" clId="{5994B583-0E2D-41DA-A4C2-D0CA79B7C91E}" dt="2020-05-13T22:28:31.266" v="10" actId="1076"/>
          <ac:picMkLst>
            <pc:docMk/>
            <pc:sldMk cId="3455487900" sldId="257"/>
            <ac:picMk id="6" creationId="{CC99E260-435C-46ED-A938-1AAD9E8AFE49}"/>
          </ac:picMkLst>
        </pc:picChg>
        <pc:picChg chg="del">
          <ac:chgData name="Hemant Slant" userId="183e55b3c2d18479" providerId="LiveId" clId="{5994B583-0E2D-41DA-A4C2-D0CA79B7C91E}" dt="2020-05-13T12:58:21.956" v="5" actId="478"/>
          <ac:picMkLst>
            <pc:docMk/>
            <pc:sldMk cId="3455487900" sldId="257"/>
            <ac:picMk id="7" creationId="{70B5B13F-96CB-4266-A83D-47F5D8F246D4}"/>
          </ac:picMkLst>
        </pc:picChg>
        <pc:picChg chg="add mod">
          <ac:chgData name="Hemant Slant" userId="183e55b3c2d18479" providerId="LiveId" clId="{5994B583-0E2D-41DA-A4C2-D0CA79B7C91E}" dt="2020-05-14T21:54:09.128" v="46" actId="1076"/>
          <ac:picMkLst>
            <pc:docMk/>
            <pc:sldMk cId="3455487900" sldId="257"/>
            <ac:picMk id="7" creationId="{DB33510D-B0CF-45BD-826D-DE9444593194}"/>
          </ac:picMkLst>
        </pc:picChg>
        <pc:picChg chg="add mod">
          <ac:chgData name="Hemant Slant" userId="183e55b3c2d18479" providerId="LiveId" clId="{5994B583-0E2D-41DA-A4C2-D0CA79B7C91E}" dt="2020-05-14T21:54:10.894" v="47" actId="1076"/>
          <ac:picMkLst>
            <pc:docMk/>
            <pc:sldMk cId="3455487900" sldId="257"/>
            <ac:picMk id="9" creationId="{ECADC331-7E08-45AE-A648-F9F1BFA327E0}"/>
          </ac:picMkLst>
        </pc:picChg>
      </pc:sldChg>
      <pc:sldChg chg="del">
        <pc:chgData name="Hemant Slant" userId="183e55b3c2d18479" providerId="LiveId" clId="{5994B583-0E2D-41DA-A4C2-D0CA79B7C91E}" dt="2020-05-13T12:58:23.576" v="6" actId="47"/>
        <pc:sldMkLst>
          <pc:docMk/>
          <pc:sldMk cId="1642100220" sldId="258"/>
        </pc:sldMkLst>
      </pc:sldChg>
    </pc:docChg>
  </pc:docChgLst>
  <pc:docChgLst>
    <pc:chgData name="Hemant Slant" userId="183e55b3c2d18479" providerId="LiveId" clId="{50D2EA7E-B9F0-4AF7-88A3-CB34EF4E0778}"/>
    <pc:docChg chg="custSel addSld modSld modMainMaster">
      <pc:chgData name="Hemant Slant" userId="183e55b3c2d18479" providerId="LiveId" clId="{50D2EA7E-B9F0-4AF7-88A3-CB34EF4E0778}" dt="2020-05-13T11:55:44.354" v="138" actId="1076"/>
      <pc:docMkLst>
        <pc:docMk/>
      </pc:docMkLst>
      <pc:sldChg chg="addSp delSp modSp new mod">
        <pc:chgData name="Hemant Slant" userId="183e55b3c2d18479" providerId="LiveId" clId="{50D2EA7E-B9F0-4AF7-88A3-CB34EF4E0778}" dt="2020-05-11T16:25:47.186" v="74" actId="20577"/>
        <pc:sldMkLst>
          <pc:docMk/>
          <pc:sldMk cId="3036672333" sldId="256"/>
        </pc:sldMkLst>
        <pc:spChg chg="del mod">
          <ac:chgData name="Hemant Slant" userId="183e55b3c2d18479" providerId="LiveId" clId="{50D2EA7E-B9F0-4AF7-88A3-CB34EF4E0778}" dt="2020-05-11T15:18:07.252" v="3" actId="478"/>
          <ac:spMkLst>
            <pc:docMk/>
            <pc:sldMk cId="3036672333" sldId="256"/>
            <ac:spMk id="2" creationId="{9BDB5601-D499-4B5A-85AC-24594324EBD6}"/>
          </ac:spMkLst>
        </pc:spChg>
        <pc:spChg chg="del mod">
          <ac:chgData name="Hemant Slant" userId="183e55b3c2d18479" providerId="LiveId" clId="{50D2EA7E-B9F0-4AF7-88A3-CB34EF4E0778}" dt="2020-05-11T15:18:09.360" v="4" actId="478"/>
          <ac:spMkLst>
            <pc:docMk/>
            <pc:sldMk cId="3036672333" sldId="256"/>
            <ac:spMk id="3" creationId="{28F22BAE-3254-4330-8318-2B9D88F7C643}"/>
          </ac:spMkLst>
        </pc:spChg>
        <pc:spChg chg="add mod">
          <ac:chgData name="Hemant Slant" userId="183e55b3c2d18479" providerId="LiveId" clId="{50D2EA7E-B9F0-4AF7-88A3-CB34EF4E0778}" dt="2020-05-11T16:25:47.186" v="74" actId="20577"/>
          <ac:spMkLst>
            <pc:docMk/>
            <pc:sldMk cId="3036672333" sldId="256"/>
            <ac:spMk id="6" creationId="{D64EA2D0-83EE-4052-8150-05B38787BE3C}"/>
          </ac:spMkLst>
        </pc:spChg>
        <pc:picChg chg="add mod">
          <ac:chgData name="Hemant Slant" userId="183e55b3c2d18479" providerId="LiveId" clId="{50D2EA7E-B9F0-4AF7-88A3-CB34EF4E0778}" dt="2020-05-11T16:24:21.492" v="32" actId="1076"/>
          <ac:picMkLst>
            <pc:docMk/>
            <pc:sldMk cId="3036672333" sldId="256"/>
            <ac:picMk id="5" creationId="{2F42E479-8044-48FB-B7BF-A138734C1C1C}"/>
          </ac:picMkLst>
        </pc:picChg>
      </pc:sldChg>
      <pc:sldChg chg="addSp delSp modSp new mod">
        <pc:chgData name="Hemant Slant" userId="183e55b3c2d18479" providerId="LiveId" clId="{50D2EA7E-B9F0-4AF7-88A3-CB34EF4E0778}" dt="2020-05-13T10:09:35.863" v="118" actId="14100"/>
        <pc:sldMkLst>
          <pc:docMk/>
          <pc:sldMk cId="3455487900" sldId="257"/>
        </pc:sldMkLst>
        <pc:spChg chg="del">
          <ac:chgData name="Hemant Slant" userId="183e55b3c2d18479" providerId="LiveId" clId="{50D2EA7E-B9F0-4AF7-88A3-CB34EF4E0778}" dt="2020-05-11T15:18:37.451" v="9" actId="478"/>
          <ac:spMkLst>
            <pc:docMk/>
            <pc:sldMk cId="3455487900" sldId="257"/>
            <ac:spMk id="2" creationId="{4E9A118B-CDBB-4399-8BEF-7939B343574C}"/>
          </ac:spMkLst>
        </pc:spChg>
        <pc:spChg chg="del mod">
          <ac:chgData name="Hemant Slant" userId="183e55b3c2d18479" providerId="LiveId" clId="{50D2EA7E-B9F0-4AF7-88A3-CB34EF4E0778}" dt="2020-05-11T15:18:39.857" v="11" actId="478"/>
          <ac:spMkLst>
            <pc:docMk/>
            <pc:sldMk cId="3455487900" sldId="257"/>
            <ac:spMk id="3" creationId="{31078BC1-EFBA-4EFD-8C11-C6D86BE7E98F}"/>
          </ac:spMkLst>
        </pc:spChg>
        <pc:picChg chg="add mod">
          <ac:chgData name="Hemant Slant" userId="183e55b3c2d18479" providerId="LiveId" clId="{50D2EA7E-B9F0-4AF7-88A3-CB34EF4E0778}" dt="2020-05-13T10:09:35.863" v="118" actId="14100"/>
          <ac:picMkLst>
            <pc:docMk/>
            <pc:sldMk cId="3455487900" sldId="257"/>
            <ac:picMk id="5" creationId="{4422E099-293C-49A7-BFE2-03450E42D5D8}"/>
          </ac:picMkLst>
        </pc:picChg>
        <pc:picChg chg="add mod">
          <ac:chgData name="Hemant Slant" userId="183e55b3c2d18479" providerId="LiveId" clId="{50D2EA7E-B9F0-4AF7-88A3-CB34EF4E0778}" dt="2020-05-13T10:09:14.159" v="113" actId="14100"/>
          <ac:picMkLst>
            <pc:docMk/>
            <pc:sldMk cId="3455487900" sldId="257"/>
            <ac:picMk id="7" creationId="{70B5B13F-96CB-4266-A83D-47F5D8F246D4}"/>
          </ac:picMkLst>
        </pc:picChg>
        <pc:picChg chg="add del mod">
          <ac:chgData name="Hemant Slant" userId="183e55b3c2d18479" providerId="LiveId" clId="{50D2EA7E-B9F0-4AF7-88A3-CB34EF4E0778}" dt="2020-05-13T10:03:53.851" v="75" actId="21"/>
          <ac:picMkLst>
            <pc:docMk/>
            <pc:sldMk cId="3455487900" sldId="257"/>
            <ac:picMk id="9" creationId="{64D5F1C5-3169-4145-8111-B6A666F409AE}"/>
          </ac:picMkLst>
        </pc:picChg>
      </pc:sldChg>
      <pc:sldChg chg="addSp delSp modSp new mod">
        <pc:chgData name="Hemant Slant" userId="183e55b3c2d18479" providerId="LiveId" clId="{50D2EA7E-B9F0-4AF7-88A3-CB34EF4E0778}" dt="2020-05-13T11:55:44.354" v="138" actId="1076"/>
        <pc:sldMkLst>
          <pc:docMk/>
          <pc:sldMk cId="1642100220" sldId="258"/>
        </pc:sldMkLst>
        <pc:spChg chg="del">
          <ac:chgData name="Hemant Slant" userId="183e55b3c2d18479" providerId="LiveId" clId="{50D2EA7E-B9F0-4AF7-88A3-CB34EF4E0778}" dt="2020-05-11T15:18:31.179" v="8" actId="478"/>
          <ac:spMkLst>
            <pc:docMk/>
            <pc:sldMk cId="1642100220" sldId="258"/>
            <ac:spMk id="2" creationId="{061B3ABC-A858-43EC-ADF4-7E1F6F4ECE2D}"/>
          </ac:spMkLst>
        </pc:spChg>
        <pc:spChg chg="del">
          <ac:chgData name="Hemant Slant" userId="183e55b3c2d18479" providerId="LiveId" clId="{50D2EA7E-B9F0-4AF7-88A3-CB34EF4E0778}" dt="2020-05-11T15:18:28.671" v="7" actId="478"/>
          <ac:spMkLst>
            <pc:docMk/>
            <pc:sldMk cId="1642100220" sldId="258"/>
            <ac:spMk id="3" creationId="{2EDA0721-02E3-4E5F-A9A2-9C67B56423CB}"/>
          </ac:spMkLst>
        </pc:spChg>
        <pc:spChg chg="add del mod">
          <ac:chgData name="Hemant Slant" userId="183e55b3c2d18479" providerId="LiveId" clId="{50D2EA7E-B9F0-4AF7-88A3-CB34EF4E0778}" dt="2020-05-13T10:04:19.984" v="84" actId="478"/>
          <ac:spMkLst>
            <pc:docMk/>
            <pc:sldMk cId="1642100220" sldId="258"/>
            <ac:spMk id="3" creationId="{56143F25-4FDB-4466-8445-124ED2333F4C}"/>
          </ac:spMkLst>
        </pc:spChg>
        <pc:spChg chg="add mod">
          <ac:chgData name="Hemant Slant" userId="183e55b3c2d18479" providerId="LiveId" clId="{50D2EA7E-B9F0-4AF7-88A3-CB34EF4E0778}" dt="2020-05-13T10:05:51.902" v="101" actId="255"/>
          <ac:spMkLst>
            <pc:docMk/>
            <pc:sldMk cId="1642100220" sldId="258"/>
            <ac:spMk id="4" creationId="{B6A8438B-AAFF-47B1-9D1F-C4CD86E11DB3}"/>
          </ac:spMkLst>
        </pc:spChg>
        <pc:picChg chg="add mod">
          <ac:chgData name="Hemant Slant" userId="183e55b3c2d18479" providerId="LiveId" clId="{50D2EA7E-B9F0-4AF7-88A3-CB34EF4E0778}" dt="2020-05-13T10:04:12.240" v="82" actId="1076"/>
          <ac:picMkLst>
            <pc:docMk/>
            <pc:sldMk cId="1642100220" sldId="258"/>
            <ac:picMk id="2" creationId="{6C1698D2-87D9-4BBC-A901-225E5108CBE1}"/>
          </ac:picMkLst>
        </pc:picChg>
        <pc:picChg chg="add del mod">
          <ac:chgData name="Hemant Slant" userId="183e55b3c2d18479" providerId="LiveId" clId="{50D2EA7E-B9F0-4AF7-88A3-CB34EF4E0778}" dt="2020-05-13T11:55:30.075" v="132" actId="478"/>
          <ac:picMkLst>
            <pc:docMk/>
            <pc:sldMk cId="1642100220" sldId="258"/>
            <ac:picMk id="5" creationId="{C5DE1675-BD3D-47B3-BA7E-D4502730BE1D}"/>
          </ac:picMkLst>
        </pc:picChg>
        <pc:picChg chg="add del mod">
          <ac:chgData name="Hemant Slant" userId="183e55b3c2d18479" providerId="LiveId" clId="{50D2EA7E-B9F0-4AF7-88A3-CB34EF4E0778}" dt="2020-05-13T11:53:20.605" v="124" actId="478"/>
          <ac:picMkLst>
            <pc:docMk/>
            <pc:sldMk cId="1642100220" sldId="258"/>
            <ac:picMk id="6" creationId="{11AE8AC7-4C24-4324-9BB4-C343E98832B0}"/>
          </ac:picMkLst>
        </pc:picChg>
        <pc:picChg chg="add mod">
          <ac:chgData name="Hemant Slant" userId="183e55b3c2d18479" providerId="LiveId" clId="{50D2EA7E-B9F0-4AF7-88A3-CB34EF4E0778}" dt="2020-05-13T11:55:44.354" v="138" actId="1076"/>
          <ac:picMkLst>
            <pc:docMk/>
            <pc:sldMk cId="1642100220" sldId="258"/>
            <ac:picMk id="8" creationId="{0419BC6B-1144-4E06-AEED-8B574969FE60}"/>
          </ac:picMkLst>
        </pc:picChg>
      </pc:sldChg>
      <pc:sldMasterChg chg="modSp modSldLayout">
        <pc:chgData name="Hemant Slant" userId="183e55b3c2d18479" providerId="LiveId" clId="{50D2EA7E-B9F0-4AF7-88A3-CB34EF4E0778}" dt="2020-05-11T15:19:47.587" v="13"/>
        <pc:sldMasterMkLst>
          <pc:docMk/>
          <pc:sldMasterMk cId="2715185558" sldId="2147483660"/>
        </pc:sldMasterMkLst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2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3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4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5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6" creationId="{00000000-0000-0000-0000-000000000000}"/>
          </ac:spMkLst>
        </pc:sp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950397058" sldId="2147483661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950397058" sldId="2147483661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950397058" sldId="2147483661"/>
              <ac:spMk id="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3215185585" sldId="2147483663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3215185585" sldId="2147483663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3215185585" sldId="2147483663"/>
              <ac:spMk id="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627654077" sldId="2147483664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451536449" sldId="2147483665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5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6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1553152305" sldId="2147483668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449620544" sldId="2147483669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379279141" sldId="2147483670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299656559" sldId="2147483671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299656559" sldId="2147483671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299656559" sldId="2147483671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51324549" sldId="2147483672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918590547" sldId="2147483673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18590547" sldId="2147483673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18590547" sldId="2147483673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95401821" sldId="2147483674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7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8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9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0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5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1138857521" sldId="2147483675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19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0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5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6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7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30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825020765" sldId="2147483677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825020765" sldId="2147483677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825020765" sldId="2147483677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70" y="1122363"/>
            <a:ext cx="9001463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70" y="3602038"/>
            <a:ext cx="90014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39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18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654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6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53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15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1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15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5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1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62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27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56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24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4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590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1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772163"/>
            <a:ext cx="3294259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57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25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02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E4ED8-581E-42B1-A937-9A244915654C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1855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3.m4a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1A99AB-4BAB-4800-B444-3AB2BDBF7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48664" y="6134686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7F34F9-5FA3-47DE-BFC8-FF7939E173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0" y="723172"/>
            <a:ext cx="3654002" cy="4950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1AF6FC-CF43-44E3-B29C-D07F1BCC3C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" y="723173"/>
            <a:ext cx="3771999" cy="49501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EE2DA4-F9B1-414F-97E3-AB0FADA7F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729" y="723172"/>
            <a:ext cx="3771999" cy="495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7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5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0099A8-9A80-4AB3-AFFA-A2CB32C351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1428" y="6232080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C99E260-435C-46ED-A938-1AAD9E8AFE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0" y="6248400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ADC331-7E08-45AE-A648-F9F1BFA32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74" y="440110"/>
            <a:ext cx="4970766" cy="58396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3D24F3-5057-4CA6-BFA2-83858FD08A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148" y="440111"/>
            <a:ext cx="4601217" cy="58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8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70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552</TotalTime>
  <Words>0</Words>
  <Application>Microsoft Office PowerPoint</Application>
  <PresentationFormat>Widescreen</PresentationFormat>
  <Paragraphs>0</Paragraphs>
  <Slides>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Bookman Old Style</vt:lpstr>
      <vt:lpstr>Rockwell</vt:lpstr>
      <vt:lpstr>Damask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Hemant Slant</cp:lastModifiedBy>
  <cp:revision>5</cp:revision>
  <dcterms:created xsi:type="dcterms:W3CDTF">2020-05-11T15:16:49Z</dcterms:created>
  <dcterms:modified xsi:type="dcterms:W3CDTF">2020-05-15T20:10:15Z</dcterms:modified>
</cp:coreProperties>
</file>