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ant Slant" userId="183e55b3c2d18479" providerId="LiveId" clId="{50D2EA7E-B9F0-4AF7-88A3-CB34EF4E0778}"/>
    <pc:docChg chg="undo custSel addSld modSld modMainMaster">
      <pc:chgData name="Hemant Slant" userId="183e55b3c2d18479" providerId="LiveId" clId="{50D2EA7E-B9F0-4AF7-88A3-CB34EF4E0778}" dt="2020-05-15T20:33:31.940" v="209" actId="478"/>
      <pc:docMkLst>
        <pc:docMk/>
      </pc:docMkLst>
      <pc:sldChg chg="addSp delSp modSp new mod delAnim">
        <pc:chgData name="Hemant Slant" userId="183e55b3c2d18479" providerId="LiveId" clId="{50D2EA7E-B9F0-4AF7-88A3-CB34EF4E0778}" dt="2020-05-13T21:46:51.276" v="179" actId="1076"/>
        <pc:sldMkLst>
          <pc:docMk/>
          <pc:sldMk cId="3036672333" sldId="256"/>
        </pc:sldMkLst>
        <pc:spChg chg="del mod">
          <ac:chgData name="Hemant Slant" userId="183e55b3c2d18479" providerId="LiveId" clId="{50D2EA7E-B9F0-4AF7-88A3-CB34EF4E0778}" dt="2020-05-11T15:18:07.252" v="3" actId="478"/>
          <ac:spMkLst>
            <pc:docMk/>
            <pc:sldMk cId="3036672333" sldId="256"/>
            <ac:spMk id="2" creationId="{9BDB5601-D499-4B5A-85AC-24594324EBD6}"/>
          </ac:spMkLst>
        </pc:spChg>
        <pc:spChg chg="del mod">
          <ac:chgData name="Hemant Slant" userId="183e55b3c2d18479" providerId="LiveId" clId="{50D2EA7E-B9F0-4AF7-88A3-CB34EF4E0778}" dt="2020-05-11T15:18:09.360" v="4" actId="478"/>
          <ac:spMkLst>
            <pc:docMk/>
            <pc:sldMk cId="3036672333" sldId="256"/>
            <ac:spMk id="3" creationId="{28F22BAE-3254-4330-8318-2B9D88F7C643}"/>
          </ac:spMkLst>
        </pc:spChg>
        <pc:spChg chg="add mod">
          <ac:chgData name="Hemant Slant" userId="183e55b3c2d18479" providerId="LiveId" clId="{50D2EA7E-B9F0-4AF7-88A3-CB34EF4E0778}" dt="2020-05-13T18:18:44.944" v="141" actId="20577"/>
          <ac:spMkLst>
            <pc:docMk/>
            <pc:sldMk cId="3036672333" sldId="256"/>
            <ac:spMk id="6" creationId="{D64EA2D0-83EE-4052-8150-05B38787BE3C}"/>
          </ac:spMkLst>
        </pc:spChg>
        <pc:picChg chg="mod">
          <ac:chgData name="Hemant Slant" userId="183e55b3c2d18479" providerId="LiveId" clId="{50D2EA7E-B9F0-4AF7-88A3-CB34EF4E0778}" dt="2020-05-13T21:46:51.276" v="179" actId="1076"/>
          <ac:picMkLst>
            <pc:docMk/>
            <pc:sldMk cId="3036672333" sldId="256"/>
            <ac:picMk id="2" creationId="{7F506392-2649-4F0A-9A96-53560450B317}"/>
          </ac:picMkLst>
        </pc:picChg>
        <pc:picChg chg="del mod">
          <ac:chgData name="Hemant Slant" userId="183e55b3c2d18479" providerId="LiveId" clId="{50D2EA7E-B9F0-4AF7-88A3-CB34EF4E0778}" dt="2020-05-13T18:18:48.481" v="142" actId="478"/>
          <ac:picMkLst>
            <pc:docMk/>
            <pc:sldMk cId="3036672333" sldId="256"/>
            <ac:picMk id="2" creationId="{7FCE8F66-6A7E-43AE-96F4-F6873261DD18}"/>
          </ac:picMkLst>
        </pc:picChg>
        <pc:picChg chg="del mod">
          <ac:chgData name="Hemant Slant" userId="183e55b3c2d18479" providerId="LiveId" clId="{50D2EA7E-B9F0-4AF7-88A3-CB34EF4E0778}" dt="2020-05-13T21:45:16.994" v="178" actId="478"/>
          <ac:picMkLst>
            <pc:docMk/>
            <pc:sldMk cId="3036672333" sldId="256"/>
            <ac:picMk id="3" creationId="{6A72F7AE-899A-4627-B60D-CC6C51B6EB0C}"/>
          </ac:picMkLst>
        </pc:picChg>
        <pc:picChg chg="add mod">
          <ac:chgData name="Hemant Slant" userId="183e55b3c2d18479" providerId="LiveId" clId="{50D2EA7E-B9F0-4AF7-88A3-CB34EF4E0778}" dt="2020-05-11T16:24:21.492" v="32" actId="1076"/>
          <ac:picMkLst>
            <pc:docMk/>
            <pc:sldMk cId="3036672333" sldId="256"/>
            <ac:picMk id="5" creationId="{2F42E479-8044-48FB-B7BF-A138734C1C1C}"/>
          </ac:picMkLst>
        </pc:picChg>
      </pc:sldChg>
      <pc:sldChg chg="addSp delSp modSp new mod delAnim">
        <pc:chgData name="Hemant Slant" userId="183e55b3c2d18479" providerId="LiveId" clId="{50D2EA7E-B9F0-4AF7-88A3-CB34EF4E0778}" dt="2020-05-15T20:33:31.940" v="209" actId="478"/>
        <pc:sldMkLst>
          <pc:docMk/>
          <pc:sldMk cId="3455487900" sldId="257"/>
        </pc:sldMkLst>
        <pc:spChg chg="del">
          <ac:chgData name="Hemant Slant" userId="183e55b3c2d18479" providerId="LiveId" clId="{50D2EA7E-B9F0-4AF7-88A3-CB34EF4E0778}" dt="2020-05-11T15:18:37.451" v="9" actId="478"/>
          <ac:spMkLst>
            <pc:docMk/>
            <pc:sldMk cId="3455487900" sldId="257"/>
            <ac:spMk id="2" creationId="{4E9A118B-CDBB-4399-8BEF-7939B343574C}"/>
          </ac:spMkLst>
        </pc:spChg>
        <pc:spChg chg="del mod">
          <ac:chgData name="Hemant Slant" userId="183e55b3c2d18479" providerId="LiveId" clId="{50D2EA7E-B9F0-4AF7-88A3-CB34EF4E0778}" dt="2020-05-11T15:18:39.857" v="11" actId="478"/>
          <ac:spMkLst>
            <pc:docMk/>
            <pc:sldMk cId="3455487900" sldId="257"/>
            <ac:spMk id="3" creationId="{31078BC1-EFBA-4EFD-8C11-C6D86BE7E98F}"/>
          </ac:spMkLst>
        </pc:spChg>
        <pc:spChg chg="add del mod">
          <ac:chgData name="Hemant Slant" userId="183e55b3c2d18479" providerId="LiveId" clId="{50D2EA7E-B9F0-4AF7-88A3-CB34EF4E0778}" dt="2020-05-13T20:48:20.819" v="165" actId="478"/>
          <ac:spMkLst>
            <pc:docMk/>
            <pc:sldMk cId="3455487900" sldId="257"/>
            <ac:spMk id="3" creationId="{9992E56F-C748-42CA-AD6F-A375DB15DCBC}"/>
          </ac:spMkLst>
        </pc:spChg>
        <pc:picChg chg="del mod">
          <ac:chgData name="Hemant Slant" userId="183e55b3c2d18479" providerId="LiveId" clId="{50D2EA7E-B9F0-4AF7-88A3-CB34EF4E0778}" dt="2020-05-13T21:39:54.664" v="175" actId="478"/>
          <ac:picMkLst>
            <pc:docMk/>
            <pc:sldMk cId="3455487900" sldId="257"/>
            <ac:picMk id="2" creationId="{A0C8B1D7-D573-4F67-BF2C-EFF1ADC1131C}"/>
          </ac:picMkLst>
        </pc:picChg>
        <pc:picChg chg="mod">
          <ac:chgData name="Hemant Slant" userId="183e55b3c2d18479" providerId="LiveId" clId="{50D2EA7E-B9F0-4AF7-88A3-CB34EF4E0778}" dt="2020-05-14T21:45:23.232" v="202" actId="1076"/>
          <ac:picMkLst>
            <pc:docMk/>
            <pc:sldMk cId="3455487900" sldId="257"/>
            <ac:picMk id="2" creationId="{F0412F6B-0E8F-4EC6-9947-FBE9BBD7790F}"/>
          </ac:picMkLst>
        </pc:picChg>
        <pc:picChg chg="mod">
          <ac:chgData name="Hemant Slant" userId="183e55b3c2d18479" providerId="LiveId" clId="{50D2EA7E-B9F0-4AF7-88A3-CB34EF4E0778}" dt="2020-05-15T20:33:29.977" v="208" actId="1076"/>
          <ac:picMkLst>
            <pc:docMk/>
            <pc:sldMk cId="3455487900" sldId="257"/>
            <ac:picMk id="3" creationId="{1577CF6E-B9D9-480B-AF2F-760C812B8DC3}"/>
          </ac:picMkLst>
        </pc:picChg>
        <pc:picChg chg="del">
          <ac:chgData name="Hemant Slant" userId="183e55b3c2d18479" providerId="LiveId" clId="{50D2EA7E-B9F0-4AF7-88A3-CB34EF4E0778}" dt="2020-05-13T18:26:00.854" v="148" actId="478"/>
          <ac:picMkLst>
            <pc:docMk/>
            <pc:sldMk cId="3455487900" sldId="257"/>
            <ac:picMk id="3" creationId="{C3AD70A0-28D3-48BA-8AE3-7FC74F91D791}"/>
          </ac:picMkLst>
        </pc:picChg>
        <pc:picChg chg="add mod">
          <ac:chgData name="Hemant Slant" userId="183e55b3c2d18479" providerId="LiveId" clId="{50D2EA7E-B9F0-4AF7-88A3-CB34EF4E0778}" dt="2020-05-13T21:51:58.733" v="183" actId="1076"/>
          <ac:picMkLst>
            <pc:docMk/>
            <pc:sldMk cId="3455487900" sldId="257"/>
            <ac:picMk id="5" creationId="{4422E099-293C-49A7-BFE2-03450E42D5D8}"/>
          </ac:picMkLst>
        </pc:picChg>
        <pc:picChg chg="add del mod">
          <ac:chgData name="Hemant Slant" userId="183e55b3c2d18479" providerId="LiveId" clId="{50D2EA7E-B9F0-4AF7-88A3-CB34EF4E0778}" dt="2020-05-13T20:50:09.874" v="168" actId="478"/>
          <ac:picMkLst>
            <pc:docMk/>
            <pc:sldMk cId="3455487900" sldId="257"/>
            <ac:picMk id="6" creationId="{B056D8BE-7DFE-4CCD-BEDE-4381A60850FC}"/>
          </ac:picMkLst>
        </pc:picChg>
        <pc:picChg chg="add mod">
          <ac:chgData name="Hemant Slant" userId="183e55b3c2d18479" providerId="LiveId" clId="{50D2EA7E-B9F0-4AF7-88A3-CB34EF4E0778}" dt="2020-05-13T21:54:53.613" v="191" actId="1076"/>
          <ac:picMkLst>
            <pc:docMk/>
            <pc:sldMk cId="3455487900" sldId="257"/>
            <ac:picMk id="7" creationId="{70B5B13F-96CB-4266-A83D-47F5D8F246D4}"/>
          </ac:picMkLst>
        </pc:picChg>
        <pc:picChg chg="add mod">
          <ac:chgData name="Hemant Slant" userId="183e55b3c2d18479" providerId="LiveId" clId="{50D2EA7E-B9F0-4AF7-88A3-CB34EF4E0778}" dt="2020-05-13T21:54:56.229" v="192" actId="1076"/>
          <ac:picMkLst>
            <pc:docMk/>
            <pc:sldMk cId="3455487900" sldId="257"/>
            <ac:picMk id="8" creationId="{B60003B2-D60B-4B98-A74A-A50927FFCE08}"/>
          </ac:picMkLst>
        </pc:picChg>
        <pc:picChg chg="del mod">
          <ac:chgData name="Hemant Slant" userId="183e55b3c2d18479" providerId="LiveId" clId="{50D2EA7E-B9F0-4AF7-88A3-CB34EF4E0778}" dt="2020-05-13T21:50:04.054" v="181" actId="478"/>
          <ac:picMkLst>
            <pc:docMk/>
            <pc:sldMk cId="3455487900" sldId="257"/>
            <ac:picMk id="9" creationId="{03B8050A-B7AD-4033-8808-3FBE8AB13766}"/>
          </ac:picMkLst>
        </pc:picChg>
        <pc:picChg chg="add del mod">
          <ac:chgData name="Hemant Slant" userId="183e55b3c2d18479" providerId="LiveId" clId="{50D2EA7E-B9F0-4AF7-88A3-CB34EF4E0778}" dt="2020-05-13T10:03:53.851" v="75" actId="21"/>
          <ac:picMkLst>
            <pc:docMk/>
            <pc:sldMk cId="3455487900" sldId="257"/>
            <ac:picMk id="9" creationId="{64D5F1C5-3169-4145-8111-B6A666F409AE}"/>
          </ac:picMkLst>
        </pc:picChg>
        <pc:picChg chg="del mod">
          <ac:chgData name="Hemant Slant" userId="183e55b3c2d18479" providerId="LiveId" clId="{50D2EA7E-B9F0-4AF7-88A3-CB34EF4E0778}" dt="2020-05-15T20:33:31.940" v="209" actId="478"/>
          <ac:picMkLst>
            <pc:docMk/>
            <pc:sldMk cId="3455487900" sldId="257"/>
            <ac:picMk id="10" creationId="{1001A57C-E9A1-4628-B6C7-843102518C98}"/>
          </ac:picMkLst>
        </pc:picChg>
        <pc:picChg chg="del mod">
          <ac:chgData name="Hemant Slant" userId="183e55b3c2d18479" providerId="LiveId" clId="{50D2EA7E-B9F0-4AF7-88A3-CB34EF4E0778}" dt="2020-05-13T21:54:47.045" v="188" actId="478"/>
          <ac:picMkLst>
            <pc:docMk/>
            <pc:sldMk cId="3455487900" sldId="257"/>
            <ac:picMk id="11" creationId="{ECEF3C43-9371-4B82-B7D1-E9AF0169FE60}"/>
          </ac:picMkLst>
        </pc:picChg>
        <pc:picChg chg="mod">
          <ac:chgData name="Hemant Slant" userId="183e55b3c2d18479" providerId="LiveId" clId="{50D2EA7E-B9F0-4AF7-88A3-CB34EF4E0778}" dt="2020-05-13T21:56:42.331" v="193" actId="1076"/>
          <ac:picMkLst>
            <pc:docMk/>
            <pc:sldMk cId="3455487900" sldId="257"/>
            <ac:picMk id="12" creationId="{A3A8B419-52C5-43E2-A0D5-76FF0AA4E6AB}"/>
          </ac:picMkLst>
        </pc:picChg>
        <pc:picChg chg="del mod">
          <ac:chgData name="Hemant Slant" userId="183e55b3c2d18479" providerId="LiveId" clId="{50D2EA7E-B9F0-4AF7-88A3-CB34EF4E0778}" dt="2020-05-14T21:45:25.571" v="203" actId="478"/>
          <ac:picMkLst>
            <pc:docMk/>
            <pc:sldMk cId="3455487900" sldId="257"/>
            <ac:picMk id="13" creationId="{2D0B92E7-1EEE-4338-BBC0-C56AC1A031FE}"/>
          </ac:picMkLst>
        </pc:picChg>
      </pc:sldChg>
      <pc:sldChg chg="addSp delSp modSp new mod">
        <pc:chgData name="Hemant Slant" userId="183e55b3c2d18479" providerId="LiveId" clId="{50D2EA7E-B9F0-4AF7-88A3-CB34EF4E0778}" dt="2020-05-13T22:02:55.004" v="200" actId="1076"/>
        <pc:sldMkLst>
          <pc:docMk/>
          <pc:sldMk cId="1642100220" sldId="258"/>
        </pc:sldMkLst>
        <pc:spChg chg="del">
          <ac:chgData name="Hemant Slant" userId="183e55b3c2d18479" providerId="LiveId" clId="{50D2EA7E-B9F0-4AF7-88A3-CB34EF4E0778}" dt="2020-05-11T15:18:31.179" v="8" actId="478"/>
          <ac:spMkLst>
            <pc:docMk/>
            <pc:sldMk cId="1642100220" sldId="258"/>
            <ac:spMk id="2" creationId="{061B3ABC-A858-43EC-ADF4-7E1F6F4ECE2D}"/>
          </ac:spMkLst>
        </pc:spChg>
        <pc:spChg chg="del">
          <ac:chgData name="Hemant Slant" userId="183e55b3c2d18479" providerId="LiveId" clId="{50D2EA7E-B9F0-4AF7-88A3-CB34EF4E0778}" dt="2020-05-11T15:18:28.671" v="7" actId="478"/>
          <ac:spMkLst>
            <pc:docMk/>
            <pc:sldMk cId="1642100220" sldId="258"/>
            <ac:spMk id="3" creationId="{2EDA0721-02E3-4E5F-A9A2-9C67B56423CB}"/>
          </ac:spMkLst>
        </pc:spChg>
        <pc:spChg chg="add del mod">
          <ac:chgData name="Hemant Slant" userId="183e55b3c2d18479" providerId="LiveId" clId="{50D2EA7E-B9F0-4AF7-88A3-CB34EF4E0778}" dt="2020-05-13T10:04:19.984" v="84" actId="478"/>
          <ac:spMkLst>
            <pc:docMk/>
            <pc:sldMk cId="1642100220" sldId="258"/>
            <ac:spMk id="3" creationId="{56143F25-4FDB-4466-8445-124ED2333F4C}"/>
          </ac:spMkLst>
        </pc:spChg>
        <pc:spChg chg="add mod">
          <ac:chgData name="Hemant Slant" userId="183e55b3c2d18479" providerId="LiveId" clId="{50D2EA7E-B9F0-4AF7-88A3-CB34EF4E0778}" dt="2020-05-13T10:05:51.902" v="101" actId="255"/>
          <ac:spMkLst>
            <pc:docMk/>
            <pc:sldMk cId="1642100220" sldId="258"/>
            <ac:spMk id="4" creationId="{B6A8438B-AAFF-47B1-9D1F-C4CD86E11DB3}"/>
          </ac:spMkLst>
        </pc:spChg>
        <pc:picChg chg="add mod">
          <ac:chgData name="Hemant Slant" userId="183e55b3c2d18479" providerId="LiveId" clId="{50D2EA7E-B9F0-4AF7-88A3-CB34EF4E0778}" dt="2020-05-13T22:02:52.687" v="199" actId="14100"/>
          <ac:picMkLst>
            <pc:docMk/>
            <pc:sldMk cId="1642100220" sldId="258"/>
            <ac:picMk id="2" creationId="{6C1698D2-87D9-4BBC-A901-225E5108CBE1}"/>
          </ac:picMkLst>
        </pc:picChg>
        <pc:picChg chg="mod">
          <ac:chgData name="Hemant Slant" userId="183e55b3c2d18479" providerId="LiveId" clId="{50D2EA7E-B9F0-4AF7-88A3-CB34EF4E0778}" dt="2020-05-13T22:02:55.004" v="200" actId="1076"/>
          <ac:picMkLst>
            <pc:docMk/>
            <pc:sldMk cId="1642100220" sldId="258"/>
            <ac:picMk id="3" creationId="{D714BD81-3575-460A-9D00-83DDB9600134}"/>
          </ac:picMkLst>
        </pc:picChg>
        <pc:picChg chg="add del mod">
          <ac:chgData name="Hemant Slant" userId="183e55b3c2d18479" providerId="LiveId" clId="{50D2EA7E-B9F0-4AF7-88A3-CB34EF4E0778}" dt="2020-05-13T11:55:30.075" v="132" actId="478"/>
          <ac:picMkLst>
            <pc:docMk/>
            <pc:sldMk cId="1642100220" sldId="258"/>
            <ac:picMk id="5" creationId="{C5DE1675-BD3D-47B3-BA7E-D4502730BE1D}"/>
          </ac:picMkLst>
        </pc:picChg>
        <pc:picChg chg="add del mod">
          <ac:chgData name="Hemant Slant" userId="183e55b3c2d18479" providerId="LiveId" clId="{50D2EA7E-B9F0-4AF7-88A3-CB34EF4E0778}" dt="2020-05-13T11:53:20.605" v="124" actId="478"/>
          <ac:picMkLst>
            <pc:docMk/>
            <pc:sldMk cId="1642100220" sldId="258"/>
            <ac:picMk id="6" creationId="{11AE8AC7-4C24-4324-9BB4-C343E98832B0}"/>
          </ac:picMkLst>
        </pc:picChg>
        <pc:picChg chg="add mod">
          <ac:chgData name="Hemant Slant" userId="183e55b3c2d18479" providerId="LiveId" clId="{50D2EA7E-B9F0-4AF7-88A3-CB34EF4E0778}" dt="2020-05-13T11:55:44.354" v="138" actId="1076"/>
          <ac:picMkLst>
            <pc:docMk/>
            <pc:sldMk cId="1642100220" sldId="258"/>
            <ac:picMk id="8" creationId="{0419BC6B-1144-4E06-AEED-8B574969FE60}"/>
          </ac:picMkLst>
        </pc:picChg>
      </pc:sldChg>
      <pc:sldMasterChg chg="modSp modSldLayout">
        <pc:chgData name="Hemant Slant" userId="183e55b3c2d18479" providerId="LiveId" clId="{50D2EA7E-B9F0-4AF7-88A3-CB34EF4E0778}" dt="2020-05-11T15:19:47.587" v="13"/>
        <pc:sldMasterMkLst>
          <pc:docMk/>
          <pc:sldMasterMk cId="2715185558" sldId="2147483660"/>
        </pc:sldMasterMkLst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2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3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4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5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6" creationId="{00000000-0000-0000-0000-000000000000}"/>
          </ac:spMkLst>
        </pc:sp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950397058" sldId="2147483661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950397058" sldId="2147483661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950397058" sldId="2147483661"/>
              <ac:spMk id="3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3215185585" sldId="2147483663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3215185585" sldId="2147483663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3215185585" sldId="2147483663"/>
              <ac:spMk id="3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627654077" sldId="2147483664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627654077" sldId="2147483664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627654077" sldId="2147483664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627654077" sldId="2147483664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451536449" sldId="2147483665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4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5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6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1553152305" sldId="2147483668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553152305" sldId="2147483668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553152305" sldId="2147483668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553152305" sldId="2147483668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449620544" sldId="2147483669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449620544" sldId="2147483669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449620544" sldId="2147483669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449620544" sldId="2147483669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379279141" sldId="2147483670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379279141" sldId="2147483670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379279141" sldId="2147483670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379279141" sldId="2147483670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299656559" sldId="2147483671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299656559" sldId="2147483671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299656559" sldId="2147483671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51324549" sldId="2147483672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4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11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1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13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918590547" sldId="2147483673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18590547" sldId="2147483673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18590547" sldId="2147483673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95401821" sldId="2147483674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7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8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9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0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1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5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1138857521" sldId="2147483675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19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0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1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4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5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6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7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30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825020765" sldId="2147483677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825020765" sldId="2147483677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825020765" sldId="2147483677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70" y="1122363"/>
            <a:ext cx="9001463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70" y="3602038"/>
            <a:ext cx="90014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39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18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654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6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5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53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15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16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5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15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5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1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62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27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56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3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324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2126944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590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88321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9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7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01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6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1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6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7" y="4772163"/>
            <a:ext cx="3294259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857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325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1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1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020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3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E4ED8-581E-42B1-A937-9A244915654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1855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11" Type="http://schemas.openxmlformats.org/officeDocument/2006/relationships/image" Target="../media/image6.PNG"/><Relationship Id="rId5" Type="http://schemas.microsoft.com/office/2007/relationships/media" Target="../media/media4.m4a"/><Relationship Id="rId10" Type="http://schemas.openxmlformats.org/officeDocument/2006/relationships/image" Target="../media/image3.png"/><Relationship Id="rId4" Type="http://schemas.openxmlformats.org/officeDocument/2006/relationships/audio" Target="../media/media3.m4a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42E479-8044-48FB-B7BF-A138734C1C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80" y="647115"/>
            <a:ext cx="4361535" cy="57769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64EA2D0-83EE-4052-8150-05B38787B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0"/>
            <a:ext cx="6096000" cy="412183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NORTHLANDS AND SUNFIELD CITY SCHOOL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1– Français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Topic: Le temps et le son [d]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Week 9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 Miss Shrutee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French MIE text book part 1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Pg. 61-63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F506392-2649-4F0A-9A96-53560450B3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43199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7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22E099-293C-49A7-BFE2-03450E42D5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9" y="0"/>
            <a:ext cx="4553164" cy="57011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B5B13F-96CB-4266-A83D-47F5D8F246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373" y="0"/>
            <a:ext cx="4771867" cy="5748883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0412F6B-0E8F-4EC6-9947-FBE9BBD779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98869" y="5851653"/>
            <a:ext cx="609600" cy="6096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77CF6E-B9D9-480B-AF2F-760C812B8D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19135" y="5802353"/>
            <a:ext cx="609600" cy="609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F966B5-160E-4B15-AA43-2B6DABC138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04137" y="5876271"/>
            <a:ext cx="609600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54BA8F-36B4-4217-8F4A-794568211E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176" y="0"/>
            <a:ext cx="2180934" cy="570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8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4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5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2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1698D2-87D9-4BBC-A901-225E5108C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197" y="353525"/>
            <a:ext cx="4416948" cy="5822192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B6A8438B-AAFF-47B1-9D1F-C4CD86E11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90544" y="614597"/>
            <a:ext cx="3806189" cy="4643203"/>
          </a:xfrm>
        </p:spPr>
        <p:txBody>
          <a:bodyPr/>
          <a:lstStyle/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son [d]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19BC6B-1144-4E06-AEED-8B574969FE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841" y="1345367"/>
            <a:ext cx="5595408" cy="3766279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714BD81-3575-460A-9D00-83DDB96001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85744" y="59386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0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0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751</TotalTime>
  <Words>41</Words>
  <Application>Microsoft Office PowerPoint</Application>
  <PresentationFormat>Widescreen</PresentationFormat>
  <Paragraphs>6</Paragraphs>
  <Slides>3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Bookman Old Style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Hemant Slant</dc:creator>
  <cp:lastModifiedBy>Hemant Slant</cp:lastModifiedBy>
  <cp:revision>9</cp:revision>
  <dcterms:created xsi:type="dcterms:W3CDTF">2020-05-11T15:16:49Z</dcterms:created>
  <dcterms:modified xsi:type="dcterms:W3CDTF">2020-05-18T13:01:12Z</dcterms:modified>
</cp:coreProperties>
</file>