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11" Type="http://schemas.openxmlformats.org/officeDocument/2006/relationships/image" Target="../media/image4.png"/><Relationship Id="rId5" Type="http://schemas.microsoft.com/office/2007/relationships/media" Target="../media/media4.m4a"/><Relationship Id="rId10" Type="http://schemas.openxmlformats.org/officeDocument/2006/relationships/image" Target="../media/image7.png"/><Relationship Id="rId4" Type="http://schemas.openxmlformats.org/officeDocument/2006/relationships/audio" Target="../media/media3.m4a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6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5" Type="http://schemas.microsoft.com/office/2007/relationships/media" Target="../media/media7.m4a"/><Relationship Id="rId10" Type="http://schemas.openxmlformats.org/officeDocument/2006/relationships/image" Target="../media/image4.png"/><Relationship Id="rId4" Type="http://schemas.openxmlformats.org/officeDocument/2006/relationships/audio" Target="../media/media6.m4a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66" y="656823"/>
            <a:ext cx="3787807" cy="529321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649273" y="746976"/>
            <a:ext cx="7289441" cy="321971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</a:rPr>
              <a:t>Northlands and </a:t>
            </a:r>
            <a:r>
              <a:rPr lang="en-US" sz="4000" b="1" dirty="0" err="1">
                <a:latin typeface="Calibri" panose="020F0502020204030204" pitchFamily="34" charset="0"/>
              </a:rPr>
              <a:t>Sunfield</a:t>
            </a:r>
            <a:r>
              <a:rPr lang="en-US" sz="4000" b="1" dirty="0">
                <a:latin typeface="Calibri" panose="020F0502020204030204" pitchFamily="34" charset="0"/>
              </a:rPr>
              <a:t> </a:t>
            </a:r>
            <a:r>
              <a:rPr lang="en-US" sz="4000" b="1" dirty="0" smtClean="0">
                <a:latin typeface="Calibri" panose="020F0502020204030204" pitchFamily="34" charset="0"/>
              </a:rPr>
              <a:t>City School</a:t>
            </a:r>
            <a:r>
              <a:rPr lang="en-US" sz="4000" b="1" dirty="0">
                <a:latin typeface="Calibri" panose="020F0502020204030204" pitchFamily="34" charset="0"/>
              </a:rPr>
              <a:t/>
            </a:r>
            <a:br>
              <a:rPr lang="en-US" sz="4000" b="1" dirty="0">
                <a:latin typeface="Calibri" panose="020F0502020204030204" pitchFamily="34" charset="0"/>
              </a:rPr>
            </a:br>
            <a:r>
              <a:rPr lang="en-US" sz="4000" b="1" dirty="0">
                <a:latin typeface="Calibri" panose="020F0502020204030204" pitchFamily="34" charset="0"/>
              </a:rPr>
              <a:t>Grade 1– English Week </a:t>
            </a:r>
            <a:r>
              <a:rPr lang="en-US" sz="4000" b="1" dirty="0" smtClean="0">
                <a:latin typeface="Calibri" panose="020F0502020204030204" pitchFamily="34" charset="0"/>
              </a:rPr>
              <a:t>9</a:t>
            </a:r>
            <a:r>
              <a:rPr lang="en-US" sz="4000" b="1" dirty="0">
                <a:latin typeface="Calibri" panose="020F0502020204030204" pitchFamily="34" charset="0"/>
              </a:rPr>
              <a:t/>
            </a:r>
            <a:br>
              <a:rPr lang="en-US" sz="4000" b="1" dirty="0">
                <a:latin typeface="Calibri" panose="020F0502020204030204" pitchFamily="34" charset="0"/>
              </a:rPr>
            </a:br>
            <a:r>
              <a:rPr lang="en-US" sz="4000" b="1" dirty="0">
                <a:latin typeface="Calibri" panose="020F0502020204030204" pitchFamily="34" charset="0"/>
              </a:rPr>
              <a:t>Unit 3  </a:t>
            </a:r>
            <a:r>
              <a:rPr lang="en-US" sz="4000" b="1" dirty="0" smtClean="0">
                <a:latin typeface="Calibri" panose="020F0502020204030204" pitchFamily="34" charset="0"/>
              </a:rPr>
              <a:t>- The pronouns</a:t>
            </a:r>
            <a:endParaRPr lang="en-US" sz="4000" b="1" dirty="0">
              <a:latin typeface="Calibri" panose="020F0502020204030204" pitchFamily="34" charset="0"/>
            </a:endParaRPr>
          </a:p>
          <a:p>
            <a:pPr algn="ctr"/>
            <a:r>
              <a:rPr lang="en-US" sz="4000" b="1" dirty="0" smtClean="0">
                <a:latin typeface="Calibri" panose="020F0502020204030204" pitchFamily="34" charset="0"/>
              </a:rPr>
              <a:t>(Who, I, and You)  </a:t>
            </a:r>
            <a:endParaRPr lang="en-US" sz="4000" b="1" dirty="0">
              <a:latin typeface="Calibri" panose="020F0502020204030204" pitchFamily="34" charset="0"/>
            </a:endParaRPr>
          </a:p>
          <a:p>
            <a:pPr algn="ctr"/>
            <a:r>
              <a:rPr lang="en-US" sz="4000" b="1" dirty="0">
                <a:latin typeface="Calibri" panose="020F0502020204030204" pitchFamily="34" charset="0"/>
              </a:rPr>
              <a:t>Prepared by Miss Dikshita </a:t>
            </a:r>
          </a:p>
          <a:p>
            <a:endParaRPr lang="en-GB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9397" y="42189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98936" y="2124890"/>
            <a:ext cx="3955244" cy="4572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7932" y="452846"/>
            <a:ext cx="4497527" cy="62443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5458" y="357051"/>
            <a:ext cx="4016541" cy="634016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64300" y="1007740"/>
            <a:ext cx="609600" cy="6096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6695" y="-2454"/>
            <a:ext cx="609600" cy="609600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79491" y="-159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2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8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8482" y="296214"/>
            <a:ext cx="4295775" cy="6401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257" y="296214"/>
            <a:ext cx="4219575" cy="640113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0411" y="1681766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0411" y="4360571"/>
            <a:ext cx="609600" cy="6096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62445" y="28871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9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9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2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795</TotalTime>
  <Words>5</Words>
  <Application>Microsoft Office PowerPoint</Application>
  <PresentationFormat>Widescreen</PresentationFormat>
  <Paragraphs>3</Paragraphs>
  <Slides>3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Windows User</cp:lastModifiedBy>
  <cp:revision>23</cp:revision>
  <dcterms:created xsi:type="dcterms:W3CDTF">2020-05-11T11:26:16Z</dcterms:created>
  <dcterms:modified xsi:type="dcterms:W3CDTF">2020-05-17T15:21:56Z</dcterms:modified>
</cp:coreProperties>
</file>