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5"/>
  </p:notes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7044E-5DB8-4E57-9B5A-41CA26035083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BB9D1-BC9D-47EC-B21A-620E83FF7A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19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Pupils are asked to note down the letters, syllables and words in their hindi copybook.</a:t>
            </a:r>
          </a:p>
          <a:p>
            <a:pPr marL="228600" indent="-228600">
              <a:buAutoNum type="arabicPeriod"/>
            </a:pPr>
            <a:r>
              <a:rPr lang="en-US" dirty="0" smtClean="0"/>
              <a:t>With</a:t>
            </a:r>
            <a:r>
              <a:rPr lang="en-US" baseline="0" dirty="0" smtClean="0"/>
              <a:t> the help of parents the pupils should try to draw the pictures next to each words.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BB9D1-BC9D-47EC-B21A-620E83FF7A47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5E70FA5-D625-4FE4-BB90-A979789FB940}" type="datetimeFigureOut">
              <a:rPr lang="fr-FR" smtClean="0"/>
              <a:pPr/>
              <a:t>15/05/2020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11E718B-1983-40C0-8FA8-3F83353F54B6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audio" Target="../media/media2.wav"/><Relationship Id="rId16" Type="http://schemas.openxmlformats.org/officeDocument/2006/relationships/image" Target="../media/image4.png"/><Relationship Id="rId1" Type="http://schemas.microsoft.com/office/2007/relationships/media" Target="../media/media2.wav"/><Relationship Id="rId6" Type="http://schemas.openxmlformats.org/officeDocument/2006/relationships/hyperlink" Target="https://youtu.be/HUoj5s5AnZg" TargetMode="External"/><Relationship Id="rId11" Type="http://schemas.openxmlformats.org/officeDocument/2006/relationships/image" Target="../media/image9.jpeg"/><Relationship Id="rId5" Type="http://schemas.openxmlformats.org/officeDocument/2006/relationships/hyperlink" Target="https://youtu.be/i_9Hbp-S5Vk" TargetMode="External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736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Northlands and Sunfield City Primary School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Grade 2</a:t>
            </a:r>
            <a:br>
              <a:rPr lang="en-US" dirty="0" smtClean="0"/>
            </a:br>
            <a:r>
              <a:rPr lang="en-US" dirty="0" smtClean="0"/>
              <a:t>Miss Pooja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48972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Week 9 Part 1</a:t>
            </a:r>
          </a:p>
        </p:txBody>
      </p:sp>
      <p:pic>
        <p:nvPicPr>
          <p:cNvPr id="1029" name="Picture 5" descr="C:\Users\pooja\AppData\Local\Microsoft\Windows\Temporary Internet Files\Content.IE5\AEQ0ZNAH\b097c70f3c409b8e446886f7a342-144590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988840"/>
            <a:ext cx="5436096" cy="486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 in Hindi</a:t>
            </a:r>
            <a:endParaRPr lang="fr-FR" dirty="0"/>
          </a:p>
        </p:txBody>
      </p:sp>
      <p:pic>
        <p:nvPicPr>
          <p:cNvPr id="4" name="Content Placeholder 3" descr="pooja 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435100" y="1484784"/>
            <a:ext cx="7499350" cy="4530279"/>
          </a:xfr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6136" y="299120"/>
            <a:ext cx="609600" cy="60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1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74320"/>
            <a:ext cx="7848872" cy="418376"/>
          </a:xfrm>
        </p:spPr>
        <p:txBody>
          <a:bodyPr>
            <a:noAutofit/>
          </a:bodyPr>
          <a:lstStyle/>
          <a:p>
            <a:r>
              <a:rPr lang="en-US" sz="2600" dirty="0" smtClean="0"/>
              <a:t>Letters, syllables, words and pictures with </a:t>
            </a:r>
            <a:r>
              <a:rPr lang="en-US" sz="2600" dirty="0" smtClean="0"/>
              <a:t>English </a:t>
            </a:r>
            <a:r>
              <a:rPr lang="en-US" sz="2600" dirty="0" smtClean="0"/>
              <a:t>words.</a:t>
            </a:r>
            <a:endParaRPr lang="fr-FR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624" y="764704"/>
            <a:ext cx="3905584" cy="5976664"/>
          </a:xfrm>
        </p:spPr>
        <p:txBody>
          <a:bodyPr>
            <a:normAutofit/>
          </a:bodyPr>
          <a:lstStyle/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r>
              <a:rPr lang="en-US" sz="2000" dirty="0" smtClean="0"/>
              <a:t>1.  </a:t>
            </a:r>
            <a:r>
              <a:rPr lang="hi-IN" sz="2000" dirty="0" smtClean="0"/>
              <a:t>द  </a:t>
            </a:r>
            <a:r>
              <a:rPr lang="en-US" sz="2000" dirty="0" smtClean="0"/>
              <a:t> </a:t>
            </a:r>
            <a:r>
              <a:rPr lang="hi-IN" sz="2000" dirty="0" smtClean="0"/>
              <a:t>द</a:t>
            </a:r>
            <a:r>
              <a:rPr lang="en-US" sz="2000" dirty="0" smtClean="0"/>
              <a:t> + </a:t>
            </a:r>
            <a:r>
              <a:rPr lang="hi-IN" sz="2000" dirty="0" smtClean="0"/>
              <a:t>ही</a:t>
            </a:r>
            <a:r>
              <a:rPr lang="en-US" sz="2000" dirty="0" smtClean="0"/>
              <a:t> =  </a:t>
            </a:r>
            <a:r>
              <a:rPr lang="hi-IN" sz="2000" dirty="0" smtClean="0"/>
              <a:t>दही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en-US" sz="2000" dirty="0" smtClean="0"/>
              <a:t>(yogurt) </a:t>
            </a:r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r>
              <a:rPr lang="en-US" sz="2000" dirty="0" smtClean="0"/>
              <a:t>2.  </a:t>
            </a:r>
            <a:r>
              <a:rPr lang="hi-IN" sz="2000" dirty="0" smtClean="0"/>
              <a:t>ग</a:t>
            </a:r>
            <a:r>
              <a:rPr lang="en-US" sz="2000" dirty="0" smtClean="0"/>
              <a:t>   </a:t>
            </a:r>
            <a:r>
              <a:rPr lang="hi-IN" sz="2000" dirty="0" smtClean="0"/>
              <a:t> गा </a:t>
            </a:r>
            <a:r>
              <a:rPr lang="en-US" sz="2000" dirty="0" smtClean="0"/>
              <a:t>+ </a:t>
            </a:r>
            <a:r>
              <a:rPr lang="hi-IN" sz="2000" dirty="0" smtClean="0"/>
              <a:t>य</a:t>
            </a:r>
            <a:r>
              <a:rPr lang="en-US" sz="2000" dirty="0" smtClean="0"/>
              <a:t> =</a:t>
            </a:r>
            <a:r>
              <a:rPr lang="hi-IN" sz="2000" dirty="0" smtClean="0"/>
              <a:t> गाय </a:t>
            </a:r>
            <a:r>
              <a:rPr lang="en-US" sz="2000" dirty="0" smtClean="0"/>
              <a:t> (cow)</a:t>
            </a:r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r>
              <a:rPr lang="en-US" sz="2000" dirty="0" smtClean="0"/>
              <a:t>3.  </a:t>
            </a:r>
            <a:r>
              <a:rPr lang="hi-IN" sz="2000" dirty="0" smtClean="0"/>
              <a:t>ल </a:t>
            </a:r>
            <a:r>
              <a:rPr lang="en-US" sz="2000" dirty="0" smtClean="0"/>
              <a:t>   </a:t>
            </a:r>
            <a:r>
              <a:rPr lang="hi-IN" sz="2000" dirty="0" smtClean="0"/>
              <a:t>लड़</a:t>
            </a:r>
            <a:r>
              <a:rPr lang="en-US" sz="2000" dirty="0" smtClean="0"/>
              <a:t> + </a:t>
            </a:r>
            <a:r>
              <a:rPr lang="hi-IN" sz="2000" dirty="0" smtClean="0"/>
              <a:t>का</a:t>
            </a:r>
            <a:r>
              <a:rPr lang="en-US" sz="2000" dirty="0" smtClean="0"/>
              <a:t> =</a:t>
            </a:r>
            <a:r>
              <a:rPr lang="hi-IN" sz="2000" dirty="0" smtClean="0"/>
              <a:t> लड़का </a:t>
            </a:r>
            <a:r>
              <a:rPr lang="en-US" sz="2000" dirty="0" smtClean="0"/>
              <a:t>(boy)</a:t>
            </a:r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r>
              <a:rPr lang="en-US" sz="2000" dirty="0" smtClean="0"/>
              <a:t>4.  </a:t>
            </a:r>
            <a:r>
              <a:rPr lang="hi-IN" sz="2000" dirty="0" smtClean="0"/>
              <a:t>द </a:t>
            </a:r>
            <a:r>
              <a:rPr lang="en-US" sz="2000" dirty="0" smtClean="0"/>
              <a:t>   </a:t>
            </a:r>
            <a:r>
              <a:rPr lang="hi-IN" sz="2000" dirty="0" smtClean="0"/>
              <a:t>दू</a:t>
            </a:r>
            <a:r>
              <a:rPr lang="en-US" sz="2000" dirty="0" smtClean="0"/>
              <a:t> + </a:t>
            </a:r>
            <a:r>
              <a:rPr lang="hi-IN" sz="2000" dirty="0" smtClean="0"/>
              <a:t>ध</a:t>
            </a:r>
            <a:r>
              <a:rPr lang="en-US" sz="2000" dirty="0" smtClean="0"/>
              <a:t> =</a:t>
            </a:r>
            <a:r>
              <a:rPr lang="hi-IN" sz="2000" dirty="0" smtClean="0"/>
              <a:t> दूध </a:t>
            </a:r>
            <a:r>
              <a:rPr lang="en-US" sz="2000" dirty="0" smtClean="0"/>
              <a:t>(milk)</a:t>
            </a:r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r>
              <a:rPr lang="en-US" sz="2000" dirty="0" smtClean="0"/>
              <a:t>5.  </a:t>
            </a:r>
            <a:r>
              <a:rPr lang="hi-IN" sz="2000" dirty="0" smtClean="0"/>
              <a:t>ट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en-US" sz="2000" dirty="0" smtClean="0"/>
              <a:t>  </a:t>
            </a:r>
            <a:r>
              <a:rPr lang="hi-IN" sz="2000" dirty="0" smtClean="0"/>
              <a:t>टोक</a:t>
            </a:r>
            <a:r>
              <a:rPr lang="en-US" sz="2000" dirty="0" smtClean="0"/>
              <a:t> + </a:t>
            </a:r>
            <a:r>
              <a:rPr lang="hi-IN" sz="2000" dirty="0" smtClean="0"/>
              <a:t>री</a:t>
            </a:r>
            <a:r>
              <a:rPr lang="en-US" sz="2000" dirty="0" smtClean="0"/>
              <a:t> =</a:t>
            </a:r>
            <a:r>
              <a:rPr lang="hi-IN" sz="2000" dirty="0" smtClean="0"/>
              <a:t> टोकरी </a:t>
            </a:r>
            <a:r>
              <a:rPr lang="en-US" sz="2000" dirty="0" smtClean="0"/>
              <a:t>(basket)</a:t>
            </a:r>
          </a:p>
          <a:p>
            <a:pPr marL="539496" indent="-457200">
              <a:buNone/>
            </a:pPr>
            <a:endParaRPr lang="en-US" sz="2000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220072" y="764704"/>
            <a:ext cx="3657600" cy="5904656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6. </a:t>
            </a:r>
            <a:r>
              <a:rPr lang="hi-IN" sz="2000" dirty="0" smtClean="0"/>
              <a:t> फ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en-US" sz="2000" dirty="0" smtClean="0"/>
              <a:t>  </a:t>
            </a:r>
            <a:r>
              <a:rPr lang="hi-IN" sz="2000" dirty="0" smtClean="0"/>
              <a:t>फ</a:t>
            </a:r>
            <a:r>
              <a:rPr lang="en-US" sz="2000" dirty="0" smtClean="0"/>
              <a:t> + </a:t>
            </a:r>
            <a:r>
              <a:rPr lang="hi-IN" sz="2000" dirty="0" smtClean="0"/>
              <a:t>ल</a:t>
            </a:r>
            <a:r>
              <a:rPr lang="en-US" sz="2000" dirty="0" smtClean="0"/>
              <a:t> =</a:t>
            </a:r>
            <a:r>
              <a:rPr lang="hi-IN" sz="2000" dirty="0" smtClean="0"/>
              <a:t> फल</a:t>
            </a:r>
            <a:r>
              <a:rPr lang="en-US" sz="2000" dirty="0" smtClean="0"/>
              <a:t> (fruit)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7. </a:t>
            </a:r>
            <a:r>
              <a:rPr lang="hi-IN" sz="2000" dirty="0" smtClean="0"/>
              <a:t> द </a:t>
            </a:r>
            <a:r>
              <a:rPr lang="en-US" sz="2000" dirty="0" smtClean="0"/>
              <a:t>   </a:t>
            </a:r>
            <a:r>
              <a:rPr lang="hi-IN" sz="2000" dirty="0" smtClean="0"/>
              <a:t>दी</a:t>
            </a:r>
            <a:r>
              <a:rPr lang="en-US" sz="2000" dirty="0" smtClean="0"/>
              <a:t> +</a:t>
            </a:r>
            <a:r>
              <a:rPr lang="hi-IN" sz="2000" dirty="0" smtClean="0"/>
              <a:t> दी</a:t>
            </a:r>
            <a:r>
              <a:rPr lang="en-US" sz="2000" dirty="0" smtClean="0"/>
              <a:t> =</a:t>
            </a:r>
            <a:r>
              <a:rPr lang="hi-IN" sz="2000" dirty="0" smtClean="0"/>
              <a:t> दीदी</a:t>
            </a:r>
            <a:r>
              <a:rPr lang="en-US" sz="2000" dirty="0" smtClean="0"/>
              <a:t> (sister)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8. </a:t>
            </a:r>
            <a:r>
              <a:rPr lang="hi-IN" sz="2000" dirty="0" smtClean="0"/>
              <a:t> र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en-US" sz="2000" dirty="0" smtClean="0"/>
              <a:t>  </a:t>
            </a:r>
            <a:r>
              <a:rPr lang="hi-IN" sz="2000" dirty="0" smtClean="0"/>
              <a:t>रो</a:t>
            </a:r>
            <a:r>
              <a:rPr lang="en-US" sz="2000" dirty="0" smtClean="0"/>
              <a:t> +</a:t>
            </a:r>
            <a:r>
              <a:rPr lang="hi-IN" sz="2000" dirty="0" smtClean="0"/>
              <a:t> टी</a:t>
            </a:r>
            <a:r>
              <a:rPr lang="en-US" sz="2000" dirty="0" smtClean="0"/>
              <a:t> =</a:t>
            </a:r>
            <a:r>
              <a:rPr lang="hi-IN" sz="2000" dirty="0" smtClean="0"/>
              <a:t> रोटी</a:t>
            </a:r>
            <a:r>
              <a:rPr lang="en-US" sz="2000" dirty="0" smtClean="0"/>
              <a:t> (bread)</a:t>
            </a:r>
          </a:p>
          <a:p>
            <a:pPr>
              <a:buNone/>
            </a:pPr>
            <a:endParaRPr lang="en-US" sz="2000" dirty="0" smtClean="0"/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r>
              <a:rPr lang="en-US" sz="2000" dirty="0" smtClean="0"/>
              <a:t>9.   </a:t>
            </a:r>
            <a:r>
              <a:rPr lang="hi-IN" sz="2000" dirty="0" smtClean="0"/>
              <a:t>ग </a:t>
            </a:r>
            <a:r>
              <a:rPr lang="en-US" sz="2000" dirty="0" smtClean="0"/>
              <a:t>    </a:t>
            </a:r>
            <a:r>
              <a:rPr lang="hi-IN" sz="2000" dirty="0" smtClean="0"/>
              <a:t>गा </a:t>
            </a:r>
            <a:r>
              <a:rPr lang="en-US" sz="2000" dirty="0" smtClean="0"/>
              <a:t>+ </a:t>
            </a:r>
            <a:r>
              <a:rPr lang="hi-IN" sz="2000" dirty="0" smtClean="0"/>
              <a:t>जर</a:t>
            </a:r>
            <a:r>
              <a:rPr lang="en-US" sz="2000" dirty="0" smtClean="0"/>
              <a:t> =</a:t>
            </a:r>
            <a:r>
              <a:rPr lang="hi-IN" sz="2000" dirty="0" smtClean="0"/>
              <a:t> गाजर</a:t>
            </a:r>
            <a:r>
              <a:rPr lang="en-US" sz="2000" dirty="0" smtClean="0"/>
              <a:t> (carrot)</a:t>
            </a:r>
          </a:p>
          <a:p>
            <a:pPr marL="539496" indent="-457200">
              <a:buAutoNum type="arabicPeriod" startAt="9"/>
            </a:pPr>
            <a:endParaRPr lang="en-US" sz="2000" dirty="0" smtClean="0"/>
          </a:p>
          <a:p>
            <a:pPr marL="539496" indent="-457200">
              <a:buNone/>
            </a:pPr>
            <a:r>
              <a:rPr lang="fr-FR" sz="2000" dirty="0" smtClean="0">
                <a:hlinkClick r:id="rId5"/>
              </a:rPr>
              <a:t>https://youtu.be/i_9Hbp-S5Vk</a:t>
            </a:r>
            <a:endParaRPr lang="fr-FR" sz="2000" dirty="0" smtClean="0"/>
          </a:p>
          <a:p>
            <a:pPr marL="539496" indent="-457200">
              <a:buNone/>
            </a:pPr>
            <a:r>
              <a:rPr lang="fr-FR" sz="2000" dirty="0" smtClean="0">
                <a:hlinkClick r:id="rId6"/>
              </a:rPr>
              <a:t>https://youtu.be/HUoj5s5AnZg</a:t>
            </a:r>
            <a:endParaRPr lang="fr-FR" sz="2000" dirty="0" smtClean="0"/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None/>
            </a:pPr>
            <a:endParaRPr lang="en-US" sz="2000" dirty="0" smtClean="0"/>
          </a:p>
          <a:p>
            <a:pPr marL="539496" indent="-457200">
              <a:buAutoNum type="arabicPeriod" startAt="9"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fr-FR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835696" y="1340768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07704" y="2492896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907704" y="3645024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835696" y="4797152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835696" y="5949280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12160" y="1340768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940152" y="2492896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940152" y="3645024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012160" y="4797152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yogur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51720" y="1484784"/>
            <a:ext cx="936104" cy="728501"/>
          </a:xfrm>
          <a:prstGeom prst="rect">
            <a:avLst/>
          </a:prstGeom>
        </p:spPr>
      </p:pic>
      <p:pic>
        <p:nvPicPr>
          <p:cNvPr id="33" name="Picture 32" descr="cow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23728" y="2708920"/>
            <a:ext cx="1296144" cy="720080"/>
          </a:xfrm>
          <a:prstGeom prst="rect">
            <a:avLst/>
          </a:prstGeom>
        </p:spPr>
      </p:pic>
      <p:pic>
        <p:nvPicPr>
          <p:cNvPr id="34" name="Picture 33" descr="basket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39752" y="6093296"/>
            <a:ext cx="792088" cy="620688"/>
          </a:xfrm>
          <a:prstGeom prst="rect">
            <a:avLst/>
          </a:prstGeom>
        </p:spPr>
      </p:pic>
      <p:pic>
        <p:nvPicPr>
          <p:cNvPr id="35" name="Picture 34" descr="boy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39752" y="3789040"/>
            <a:ext cx="720080" cy="864096"/>
          </a:xfrm>
          <a:prstGeom prst="rect">
            <a:avLst/>
          </a:prstGeom>
        </p:spPr>
      </p:pic>
      <p:pic>
        <p:nvPicPr>
          <p:cNvPr id="36" name="Picture 35" descr="milk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483768" y="4941168"/>
            <a:ext cx="655514" cy="792088"/>
          </a:xfrm>
          <a:prstGeom prst="rect">
            <a:avLst/>
          </a:prstGeom>
        </p:spPr>
      </p:pic>
      <p:pic>
        <p:nvPicPr>
          <p:cNvPr id="37" name="Picture 36" descr="fruits.jpe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372200" y="1556792"/>
            <a:ext cx="1302792" cy="725066"/>
          </a:xfrm>
          <a:prstGeom prst="rect">
            <a:avLst/>
          </a:prstGeom>
        </p:spPr>
      </p:pic>
      <p:pic>
        <p:nvPicPr>
          <p:cNvPr id="38" name="Picture 37" descr="sister eats bread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16216" y="2636912"/>
            <a:ext cx="936104" cy="792088"/>
          </a:xfrm>
          <a:prstGeom prst="rect">
            <a:avLst/>
          </a:prstGeom>
        </p:spPr>
      </p:pic>
      <p:pic>
        <p:nvPicPr>
          <p:cNvPr id="39" name="Picture 38" descr="bread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228184" y="3789041"/>
            <a:ext cx="1299592" cy="720080"/>
          </a:xfrm>
          <a:prstGeom prst="rect">
            <a:avLst/>
          </a:prstGeom>
        </p:spPr>
      </p:pic>
      <p:pic>
        <p:nvPicPr>
          <p:cNvPr id="40" name="Picture 39" descr="carrot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804248" y="4941168"/>
            <a:ext cx="1152128" cy="792088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67544" y="188640"/>
            <a:ext cx="609600" cy="60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372</TotalTime>
  <Words>165</Words>
  <Application>Microsoft Office PowerPoint</Application>
  <PresentationFormat>On-screen Show (4:3)</PresentationFormat>
  <Paragraphs>39</Paragraphs>
  <Slides>3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Solstice</vt:lpstr>
      <vt:lpstr>Northlands and Sunfield City Primary School  Grade 2 Miss Pooja</vt:lpstr>
      <vt:lpstr>Vowels in Hindi</vt:lpstr>
      <vt:lpstr>Letters, syllables, words and pictures with English words.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Grade 2 Hindi Miss Pooja Northlands Primary School and Sunfield City School</dc:title>
  <dc:creator>pooja</dc:creator>
  <cp:lastModifiedBy>Darshinee</cp:lastModifiedBy>
  <cp:revision>60</cp:revision>
  <dcterms:created xsi:type="dcterms:W3CDTF">2020-05-07T06:16:53Z</dcterms:created>
  <dcterms:modified xsi:type="dcterms:W3CDTF">2020-05-15T11:25:14Z</dcterms:modified>
</cp:coreProperties>
</file>