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7350" r:id="rId1"/>
  </p:sldMasterIdLst>
  <p:notesMasterIdLst>
    <p:notesMasterId r:id="rId4"/>
  </p:notesMasterIdLst>
  <p:sldIdLst>
    <p:sldId id="257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6FB5"/>
    <a:srgbClr val="3FEA36"/>
    <a:srgbClr val="FF3300"/>
    <a:srgbClr val="D0EA36"/>
    <a:srgbClr val="FF00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37" autoAdjust="0"/>
    <p:restoredTop sz="95220" autoAdjust="0"/>
  </p:normalViewPr>
  <p:slideViewPr>
    <p:cSldViewPr snapToGrid="0">
      <p:cViewPr varScale="1">
        <p:scale>
          <a:sx n="86" d="100"/>
          <a:sy n="86" d="100"/>
        </p:scale>
        <p:origin x="81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58BFEE-89B2-45EB-A088-E2681872B772}" type="datetimeFigureOut">
              <a:rPr lang="en-GB" smtClean="0"/>
              <a:t>07/05/2020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B28FB-0704-47FD-BBC9-A87ADDCD53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662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B28FB-0704-47FD-BBC9-A87ADDCD53F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853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B28FB-0704-47FD-BBC9-A87ADDCD53F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764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713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201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997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586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883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440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240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444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102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436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277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072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585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148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564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118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177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4" name="CAMERA.WAV"/>
          </p:stSnd>
        </p:sndAc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139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12609" y="2438400"/>
            <a:ext cx="3127248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0955" y="2438400"/>
            <a:ext cx="3127248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621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1" name="CAMERA.WAV"/>
          </p:stSnd>
        </p:sndAc>
      </p:transition>
    </mc:Choice>
    <mc:Fallback xmlns="">
      <p:transition spd="slow" advClick="0" advTm="0">
        <p:fade/>
        <p:sndAc>
          <p:stSnd>
            <p:snd r:embed="rId3" name="CAMERA.WAV"/>
          </p:stSnd>
        </p:sndAc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audio" Target="../media/audio1.wav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647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351" r:id="rId1"/>
    <p:sldLayoutId id="2147487352" r:id="rId2"/>
    <p:sldLayoutId id="2147487353" r:id="rId3"/>
    <p:sldLayoutId id="2147487354" r:id="rId4"/>
    <p:sldLayoutId id="2147487355" r:id="rId5"/>
    <p:sldLayoutId id="2147487356" r:id="rId6"/>
    <p:sldLayoutId id="2147487357" r:id="rId7"/>
    <p:sldLayoutId id="2147487358" r:id="rId8"/>
    <p:sldLayoutId id="2147487359" r:id="rId9"/>
    <p:sldLayoutId id="2147487360" r:id="rId10"/>
    <p:sldLayoutId id="2147487361" r:id="rId11"/>
    <p:sldLayoutId id="2147487362" r:id="rId12"/>
    <p:sldLayoutId id="2147487363" r:id="rId13"/>
    <p:sldLayoutId id="2147487364" r:id="rId14"/>
    <p:sldLayoutId id="2147487365" r:id="rId15"/>
    <p:sldLayoutId id="2147487366" r:id="rId16"/>
    <p:sldLayoutId id="2147487367" r:id="rId17"/>
    <p:sldLayoutId id="2147487368" r:id="rId18"/>
    <p:sldLayoutId id="2147487369" r:id="rId19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21" name="CAMERA.WAV"/>
          </p:stSnd>
        </p:sndAc>
      </p:transition>
    </mc:Choice>
    <mc:Fallback xmlns="">
      <p:transition spd="slow" advClick="0" advTm="0">
        <p:fade/>
        <p:sndAc>
          <p:stSnd>
            <p:snd r:embed="rId23" name="CAMERA.WAV"/>
          </p:stSnd>
        </p:sndAc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microsoft.com/office/2007/relationships/media" Target="../media/media2.m4a"/><Relationship Id="rId7" Type="http://schemas.openxmlformats.org/officeDocument/2006/relationships/slideLayout" Target="../slideLayouts/slideLayout18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5.png"/><Relationship Id="rId5" Type="http://schemas.microsoft.com/office/2007/relationships/media" Target="../media/media3.m4a"/><Relationship Id="rId15" Type="http://schemas.openxmlformats.org/officeDocument/2006/relationships/audio" Target="../media/audio1.wav"/><Relationship Id="rId10" Type="http://schemas.openxmlformats.org/officeDocument/2006/relationships/image" Target="../media/image4.png"/><Relationship Id="rId4" Type="http://schemas.openxmlformats.org/officeDocument/2006/relationships/audio" Target="../media/media2.m4a"/><Relationship Id="rId9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6.png"/><Relationship Id="rId12" Type="http://schemas.openxmlformats.org/officeDocument/2006/relationships/audio" Target="../media/audio1.wav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BA28953-AE5C-43E4-B040-94C486478C28}"/>
              </a:ext>
            </a:extLst>
          </p:cNvPr>
          <p:cNvSpPr/>
          <p:nvPr/>
        </p:nvSpPr>
        <p:spPr>
          <a:xfrm>
            <a:off x="0" y="5921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u="sng" dirty="0">
                <a:solidFill>
                  <a:srgbClr val="FB6FB5"/>
                </a:solidFill>
                <a:latin typeface="Tw Cen MT" panose="020B0602020104020603" pitchFamily="34" charset="0"/>
              </a:rPr>
              <a:t>NORTHLANDS AND SUNFIELD CITY SCHOOL </a:t>
            </a:r>
            <a:endParaRPr lang="en-GB" sz="2400" dirty="0">
              <a:solidFill>
                <a:srgbClr val="FB6FB5"/>
              </a:solidFill>
            </a:endParaRPr>
          </a:p>
          <a:p>
            <a:pPr algn="ctr"/>
            <a:r>
              <a:rPr lang="en-US" sz="2400" b="1" u="sng" dirty="0">
                <a:solidFill>
                  <a:srgbClr val="FB6FB5"/>
                </a:solidFill>
                <a:latin typeface="Tw Cen MT" panose="020B0602020104020603" pitchFamily="34" charset="0"/>
              </a:rPr>
              <a:t>GRADE 1– MATHEMATICS REVISION – WEEK 8</a:t>
            </a:r>
          </a:p>
          <a:p>
            <a:pPr algn="ctr"/>
            <a:r>
              <a:rPr lang="en-US" sz="1200" b="1" dirty="0">
                <a:solidFill>
                  <a:srgbClr val="FB6FB5"/>
                </a:solidFill>
              </a:rPr>
              <a:t>"All topics being covered on the online lessons will be covered again at school when the child resumes normal classes. Pupils must label their weekly lessons clearly on their books/copy books or printed lessons for future reference."</a:t>
            </a:r>
            <a:endParaRPr lang="en-GB" sz="2400" b="1" u="sng" dirty="0">
              <a:solidFill>
                <a:srgbClr val="FB6FB5"/>
              </a:solidFill>
              <a:latin typeface="Tw Cen MT" panose="020B0602020104020603" pitchFamily="34" charset="0"/>
            </a:endParaRP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154ECE42-33A8-45C3-AEA9-7BE3890E51B1}"/>
              </a:ext>
            </a:extLst>
          </p:cNvPr>
          <p:cNvSpPr txBox="1">
            <a:spLocks/>
          </p:cNvSpPr>
          <p:nvPr/>
        </p:nvSpPr>
        <p:spPr>
          <a:xfrm>
            <a:off x="1209270" y="1307463"/>
            <a:ext cx="3060889" cy="321232"/>
          </a:xfrm>
          <a:prstGeom prst="rect">
            <a:avLst/>
          </a:prstGeom>
          <a:ln>
            <a:solidFill>
              <a:srgbClr val="3FEA36"/>
            </a:solidFill>
            <a:prstDash val="solid"/>
          </a:ln>
        </p:spPr>
        <p:txBody>
          <a:bodyPr vert="horz" lIns="51435" tIns="25718" rIns="51435" bIns="25718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1" dirty="0" err="1">
                <a:solidFill>
                  <a:srgbClr val="0070C0"/>
                </a:solidFill>
              </a:rPr>
              <a:t>Pg</a:t>
            </a:r>
            <a:r>
              <a:rPr lang="en-GB" sz="1400" b="1" dirty="0">
                <a:solidFill>
                  <a:srgbClr val="0070C0"/>
                </a:solidFill>
              </a:rPr>
              <a:t> 1 Q 1 &amp; 2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6DD193FB-A3AD-4FFE-8A25-F446023332F3}"/>
              </a:ext>
            </a:extLst>
          </p:cNvPr>
          <p:cNvSpPr txBox="1">
            <a:spLocks/>
          </p:cNvSpPr>
          <p:nvPr/>
        </p:nvSpPr>
        <p:spPr>
          <a:xfrm>
            <a:off x="4953945" y="1307463"/>
            <a:ext cx="3060889" cy="321232"/>
          </a:xfrm>
          <a:prstGeom prst="rect">
            <a:avLst/>
          </a:prstGeom>
          <a:ln>
            <a:solidFill>
              <a:srgbClr val="3FEA36"/>
            </a:solidFill>
            <a:prstDash val="solid"/>
          </a:ln>
        </p:spPr>
        <p:txBody>
          <a:bodyPr vert="horz" lIns="51435" tIns="25718" rIns="51435" bIns="25718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1" dirty="0" err="1">
                <a:solidFill>
                  <a:srgbClr val="0070C0"/>
                </a:solidFill>
              </a:rPr>
              <a:t>Pg</a:t>
            </a:r>
            <a:r>
              <a:rPr lang="en-GB" sz="1400" b="1" dirty="0">
                <a:solidFill>
                  <a:srgbClr val="0070C0"/>
                </a:solidFill>
              </a:rPr>
              <a:t> 2 Q 3 , 4 , 5 &amp; 6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2B3B37C-632A-4FE7-8529-65BAC0202C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096851" y="-842235"/>
            <a:ext cx="487363" cy="487363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150103E-90E9-460E-88FB-8E8DCDC61DA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97834" y="-695796"/>
            <a:ext cx="487363" cy="487363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A8840CA-D170-47BD-9EBD-07575BD270F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65588" y="-797309"/>
            <a:ext cx="487363" cy="48736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356CE75-DB43-4C72-8CC5-ED6E19019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5CF817-9911-4E57-8135-11D7FA5E2928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73621"/>
            <a:ext cx="9144000" cy="507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23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9" name="CAMERA.WAV"/>
          </p:stSnd>
        </p:sndAc>
      </p:transition>
    </mc:Choice>
    <mc:Fallback xmlns="">
      <p:transition spd="slow" advClick="0" advTm="0">
        <p:fade/>
        <p:sndAc>
          <p:stSnd>
            <p:snd r:embed="rId15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A3DC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A3DC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.72)">
                                      <p:cBhvr>
                                        <p:cTn id="33" dur="8424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4242"/>
                            </p:stCondLst>
                            <p:childTnLst>
                              <p:par>
                                <p:cTn id="35" presetID="1" presetClass="mediacall" presetSubtype="0" fill="hold" nodeType="afterEffect">
                                  <p:stCondLst>
                                    <p:cond delay="258"/>
                                  </p:stCondLst>
                                  <p:childTnLst>
                                    <p:cmd type="call" cmd="playFrom(1.82)">
                                      <p:cBhvr>
                                        <p:cTn id="36" dur="664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905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295"/>
                                  </p:stCondLst>
                                  <p:childTnLst>
                                    <p:cmd type="call" cmd="playFrom(1.7)">
                                      <p:cBhvr>
                                        <p:cTn id="39" dur="1325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  <p:bldP spid="12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5E722E90-BED7-4777-84AF-9EE6FF0F5E70}"/>
              </a:ext>
            </a:extLst>
          </p:cNvPr>
          <p:cNvSpPr txBox="1">
            <a:spLocks/>
          </p:cNvSpPr>
          <p:nvPr/>
        </p:nvSpPr>
        <p:spPr>
          <a:xfrm>
            <a:off x="1180730" y="452759"/>
            <a:ext cx="3146795" cy="301843"/>
          </a:xfrm>
          <a:prstGeom prst="rect">
            <a:avLst/>
          </a:prstGeom>
          <a:ln>
            <a:solidFill>
              <a:srgbClr val="3FEA36"/>
            </a:solidFill>
            <a:prstDash val="solid"/>
          </a:ln>
        </p:spPr>
        <p:txBody>
          <a:bodyPr vert="horz" lIns="51435" tIns="25718" rIns="51435" bIns="25718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1" dirty="0" err="1">
                <a:solidFill>
                  <a:srgbClr val="0070C0"/>
                </a:solidFill>
              </a:rPr>
              <a:t>Pg</a:t>
            </a:r>
            <a:r>
              <a:rPr lang="en-GB" sz="1400" b="1" dirty="0">
                <a:solidFill>
                  <a:srgbClr val="0070C0"/>
                </a:solidFill>
              </a:rPr>
              <a:t> 3  Q 7 , 8 &amp; 9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B07346D9-4FAC-4504-9450-AFA89247B806}"/>
              </a:ext>
            </a:extLst>
          </p:cNvPr>
          <p:cNvSpPr txBox="1">
            <a:spLocks/>
          </p:cNvSpPr>
          <p:nvPr/>
        </p:nvSpPr>
        <p:spPr>
          <a:xfrm>
            <a:off x="4722920" y="443883"/>
            <a:ext cx="3240350" cy="310720"/>
          </a:xfrm>
          <a:prstGeom prst="rect">
            <a:avLst/>
          </a:prstGeom>
          <a:ln>
            <a:solidFill>
              <a:srgbClr val="3FEA36"/>
            </a:solidFill>
            <a:prstDash val="solid"/>
          </a:ln>
        </p:spPr>
        <p:txBody>
          <a:bodyPr vert="horz" lIns="51435" tIns="25718" rIns="51435" bIns="25718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1" dirty="0" err="1">
                <a:solidFill>
                  <a:srgbClr val="0070C0"/>
                </a:solidFill>
              </a:rPr>
              <a:t>Pg</a:t>
            </a:r>
            <a:r>
              <a:rPr lang="en-GB" sz="1400" b="1" dirty="0">
                <a:solidFill>
                  <a:srgbClr val="0070C0"/>
                </a:solidFill>
              </a:rPr>
              <a:t> 4  Q 10 &amp; 11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F3A7B48-F2AF-498D-90B7-764BC81FA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9144000" cy="381740"/>
          </a:xfrm>
        </p:spPr>
        <p:txBody>
          <a:bodyPr>
            <a:normAutofit fontScale="90000"/>
          </a:bodyPr>
          <a:lstStyle/>
          <a:p>
            <a:pPr defTabSz="457200"/>
            <a:r>
              <a:rPr lang="en-GB" sz="2400" b="1" u="sng" dirty="0">
                <a:solidFill>
                  <a:srgbClr val="FB6FB5"/>
                </a:solidFill>
                <a:latin typeface="Tw Cen MT" panose="020B0602020104020603" pitchFamily="34" charset="0"/>
                <a:ea typeface="+mn-ea"/>
                <a:cs typeface="+mn-cs"/>
              </a:rPr>
              <a:t> REVISION Questions to be attempted 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1CFE057-4D1B-44E4-8A08-58C8AD0AB1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472770" y="1471134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EC63B3-C0EF-47B5-9A13-4466F4AADCF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05522"/>
            <a:ext cx="9144000" cy="582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19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  <p:sndAc>
          <p:stSnd>
            <p:snd r:embed="rId5" name="CAMERA.WAV"/>
          </p:stSnd>
        </p:sndAc>
      </p:transition>
    </mc:Choice>
    <mc:Fallback xmlns="">
      <p:transition spd="slow" advClick="0" advTm="0">
        <p:fade/>
        <p:sndAc>
          <p:stSnd>
            <p:snd r:embed="rId12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.75)">
                                      <p:cBhvr>
                                        <p:cTn id="18" dur="1293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 animBg="1"/>
      <p:bldP spid="17" grpId="0" animBg="1"/>
      <p:bldP spid="19" grpId="0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3861</TotalTime>
  <Words>93</Words>
  <Application>Microsoft Office PowerPoint</Application>
  <PresentationFormat>On-screen Show (4:3)</PresentationFormat>
  <Paragraphs>10</Paragraphs>
  <Slides>2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Tw Cen MT</vt:lpstr>
      <vt:lpstr>Droplet</vt:lpstr>
      <vt:lpstr>PowerPoint Presentation</vt:lpstr>
      <vt:lpstr> REVISION Questions to be attempted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Northlands and Sunfield City School Grade 1– Mathematics – TIME pg 50-56  Week 6 prepared by Miss Sweetie</dc:title>
  <dc:creator>Jen Gun</dc:creator>
  <cp:lastModifiedBy>Jen Gun</cp:lastModifiedBy>
  <cp:revision>289</cp:revision>
  <dcterms:created xsi:type="dcterms:W3CDTF">2020-04-23T03:12:07Z</dcterms:created>
  <dcterms:modified xsi:type="dcterms:W3CDTF">2020-05-07T09:36:52Z</dcterms:modified>
</cp:coreProperties>
</file>