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63" r:id="rId2"/>
    <p:sldId id="265" r:id="rId3"/>
    <p:sldId id="264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4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34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mant Slant" userId="183e55b3c2d18479" providerId="LiveId" clId="{AE0584F7-C61E-4DB0-9EFB-708FD87612DA}"/>
    <pc:docChg chg="custSel addSld delSld modSld">
      <pc:chgData name="Hemant Slant" userId="183e55b3c2d18479" providerId="LiveId" clId="{AE0584F7-C61E-4DB0-9EFB-708FD87612DA}" dt="2020-05-04T11:08:50.885" v="46" actId="14100"/>
      <pc:docMkLst>
        <pc:docMk/>
      </pc:docMkLst>
      <pc:sldChg chg="addSp delSp modSp del mod">
        <pc:chgData name="Hemant Slant" userId="183e55b3c2d18479" providerId="LiveId" clId="{AE0584F7-C61E-4DB0-9EFB-708FD87612DA}" dt="2020-05-04T10:58:23.435" v="35" actId="2696"/>
        <pc:sldMkLst>
          <pc:docMk/>
          <pc:sldMk cId="544406794" sldId="260"/>
        </pc:sldMkLst>
        <pc:spChg chg="add del mod">
          <ac:chgData name="Hemant Slant" userId="183e55b3c2d18479" providerId="LiveId" clId="{AE0584F7-C61E-4DB0-9EFB-708FD87612DA}" dt="2020-05-04T10:42:17.082" v="8"/>
          <ac:spMkLst>
            <pc:docMk/>
            <pc:sldMk cId="544406794" sldId="260"/>
            <ac:spMk id="3" creationId="{32A5ACC6-3D1E-4154-9068-46937A7A2872}"/>
          </ac:spMkLst>
        </pc:spChg>
        <pc:spChg chg="add mod">
          <ac:chgData name="Hemant Slant" userId="183e55b3c2d18479" providerId="LiveId" clId="{AE0584F7-C61E-4DB0-9EFB-708FD87612DA}" dt="2020-05-04T10:57:47.490" v="33" actId="21"/>
          <ac:spMkLst>
            <pc:docMk/>
            <pc:sldMk cId="544406794" sldId="260"/>
            <ac:spMk id="6" creationId="{7A5FA662-DEF8-420B-B6DC-CAAAA654579A}"/>
          </ac:spMkLst>
        </pc:spChg>
        <pc:picChg chg="del">
          <ac:chgData name="Hemant Slant" userId="183e55b3c2d18479" providerId="LiveId" clId="{AE0584F7-C61E-4DB0-9EFB-708FD87612DA}" dt="2020-05-04T10:41:46.365" v="0" actId="21"/>
          <ac:picMkLst>
            <pc:docMk/>
            <pc:sldMk cId="544406794" sldId="260"/>
            <ac:picMk id="5" creationId="{3F39370C-F672-40E2-A1EA-F57CC4B4BC83}"/>
          </ac:picMkLst>
        </pc:picChg>
        <pc:picChg chg="del mod">
          <ac:chgData name="Hemant Slant" userId="183e55b3c2d18479" providerId="LiveId" clId="{AE0584F7-C61E-4DB0-9EFB-708FD87612DA}" dt="2020-05-04T10:57:47.490" v="33" actId="21"/>
          <ac:picMkLst>
            <pc:docMk/>
            <pc:sldMk cId="544406794" sldId="260"/>
            <ac:picMk id="7" creationId="{1CF3BEF4-2EFA-455F-977F-CA8407B9DF76}"/>
          </ac:picMkLst>
        </pc:picChg>
        <pc:picChg chg="add del mod">
          <ac:chgData name="Hemant Slant" userId="183e55b3c2d18479" providerId="LiveId" clId="{AE0584F7-C61E-4DB0-9EFB-708FD87612DA}" dt="2020-05-04T10:57:47.490" v="33" actId="21"/>
          <ac:picMkLst>
            <pc:docMk/>
            <pc:sldMk cId="544406794" sldId="260"/>
            <ac:picMk id="8" creationId="{8DC3C283-4102-4F3D-A834-E6D69BB97169}"/>
          </ac:picMkLst>
        </pc:picChg>
        <pc:picChg chg="del mod">
          <ac:chgData name="Hemant Slant" userId="183e55b3c2d18479" providerId="LiveId" clId="{AE0584F7-C61E-4DB0-9EFB-708FD87612DA}" dt="2020-05-04T10:57:47.490" v="33" actId="21"/>
          <ac:picMkLst>
            <pc:docMk/>
            <pc:sldMk cId="544406794" sldId="260"/>
            <ac:picMk id="9" creationId="{03142A63-42A4-4C13-B5E6-3C3ADD39ADCC}"/>
          </ac:picMkLst>
        </pc:picChg>
      </pc:sldChg>
      <pc:sldChg chg="addSp delSp modSp del mod">
        <pc:chgData name="Hemant Slant" userId="183e55b3c2d18479" providerId="LiveId" clId="{AE0584F7-C61E-4DB0-9EFB-708FD87612DA}" dt="2020-05-04T10:58:48.829" v="42" actId="2696"/>
        <pc:sldMkLst>
          <pc:docMk/>
          <pc:sldMk cId="4269933124" sldId="261"/>
        </pc:sldMkLst>
        <pc:spChg chg="add del mod">
          <ac:chgData name="Hemant Slant" userId="183e55b3c2d18479" providerId="LiveId" clId="{AE0584F7-C61E-4DB0-9EFB-708FD87612DA}" dt="2020-05-04T10:56:34.592" v="27" actId="478"/>
          <ac:spMkLst>
            <pc:docMk/>
            <pc:sldMk cId="4269933124" sldId="261"/>
            <ac:spMk id="5" creationId="{308C28A7-3406-4DB3-8239-10FDDFA328A7}"/>
          </ac:spMkLst>
        </pc:spChg>
        <pc:picChg chg="del mod">
          <ac:chgData name="Hemant Slant" userId="183e55b3c2d18479" providerId="LiveId" clId="{AE0584F7-C61E-4DB0-9EFB-708FD87612DA}" dt="2020-05-04T10:56:36.670" v="28" actId="21"/>
          <ac:picMkLst>
            <pc:docMk/>
            <pc:sldMk cId="4269933124" sldId="261"/>
            <ac:picMk id="3" creationId="{38469DC9-E0B8-4B46-8F91-382BCE273082}"/>
          </ac:picMkLst>
        </pc:picChg>
        <pc:picChg chg="add del mod">
          <ac:chgData name="Hemant Slant" userId="183e55b3c2d18479" providerId="LiveId" clId="{AE0584F7-C61E-4DB0-9EFB-708FD87612DA}" dt="2020-05-04T10:42:12.645" v="7" actId="21"/>
          <ac:picMkLst>
            <pc:docMk/>
            <pc:sldMk cId="4269933124" sldId="261"/>
            <ac:picMk id="4" creationId="{916E02F3-F8D4-4444-BD94-21719D0753D3}"/>
          </ac:picMkLst>
        </pc:picChg>
      </pc:sldChg>
      <pc:sldChg chg="addSp delSp modSp del mod">
        <pc:chgData name="Hemant Slant" userId="183e55b3c2d18479" providerId="LiveId" clId="{AE0584F7-C61E-4DB0-9EFB-708FD87612DA}" dt="2020-05-04T10:58:53.048" v="43" actId="2696"/>
        <pc:sldMkLst>
          <pc:docMk/>
          <pc:sldMk cId="1414882794" sldId="262"/>
        </pc:sldMkLst>
        <pc:spChg chg="add mod">
          <ac:chgData name="Hemant Slant" userId="183e55b3c2d18479" providerId="LiveId" clId="{AE0584F7-C61E-4DB0-9EFB-708FD87612DA}" dt="2020-05-04T10:58:27.450" v="36" actId="21"/>
          <ac:spMkLst>
            <pc:docMk/>
            <pc:sldMk cId="1414882794" sldId="262"/>
            <ac:spMk id="3" creationId="{EC445AA1-19B1-4418-B9BA-083BE2C118F3}"/>
          </ac:spMkLst>
        </pc:spChg>
        <pc:picChg chg="del">
          <ac:chgData name="Hemant Slant" userId="183e55b3c2d18479" providerId="LiveId" clId="{AE0584F7-C61E-4DB0-9EFB-708FD87612DA}" dt="2020-05-04T10:58:27.450" v="36" actId="21"/>
          <ac:picMkLst>
            <pc:docMk/>
            <pc:sldMk cId="1414882794" sldId="262"/>
            <ac:picMk id="5" creationId="{F1DD9FD8-F687-4DC7-8144-110446C9B9B6}"/>
          </ac:picMkLst>
        </pc:picChg>
      </pc:sldChg>
      <pc:sldChg chg="addSp delSp modSp new mod">
        <pc:chgData name="Hemant Slant" userId="183e55b3c2d18479" providerId="LiveId" clId="{AE0584F7-C61E-4DB0-9EFB-708FD87612DA}" dt="2020-05-04T11:01:26.578" v="45" actId="14100"/>
        <pc:sldMkLst>
          <pc:docMk/>
          <pc:sldMk cId="3556464989" sldId="263"/>
        </pc:sldMkLst>
        <pc:spChg chg="del">
          <ac:chgData name="Hemant Slant" userId="183e55b3c2d18479" providerId="LiveId" clId="{AE0584F7-C61E-4DB0-9EFB-708FD87612DA}" dt="2020-05-04T10:56:00.325" v="24" actId="478"/>
          <ac:spMkLst>
            <pc:docMk/>
            <pc:sldMk cId="3556464989" sldId="263"/>
            <ac:spMk id="2" creationId="{39AB7898-70E4-4430-AAD2-32FDCCB376D0}"/>
          </ac:spMkLst>
        </pc:spChg>
        <pc:spChg chg="del">
          <ac:chgData name="Hemant Slant" userId="183e55b3c2d18479" providerId="LiveId" clId="{AE0584F7-C61E-4DB0-9EFB-708FD87612DA}" dt="2020-05-04T10:55:58.836" v="23" actId="478"/>
          <ac:spMkLst>
            <pc:docMk/>
            <pc:sldMk cId="3556464989" sldId="263"/>
            <ac:spMk id="3" creationId="{5C7AE6DF-4787-4814-BD8C-F34A50620A86}"/>
          </ac:spMkLst>
        </pc:spChg>
        <pc:picChg chg="add mod">
          <ac:chgData name="Hemant Slant" userId="183e55b3c2d18479" providerId="LiveId" clId="{AE0584F7-C61E-4DB0-9EFB-708FD87612DA}" dt="2020-05-04T11:01:26.578" v="45" actId="14100"/>
          <ac:picMkLst>
            <pc:docMk/>
            <pc:sldMk cId="3556464989" sldId="263"/>
            <ac:picMk id="4" creationId="{0FD14B00-F84E-42DD-B693-434DED6E7AC1}"/>
          </ac:picMkLst>
        </pc:picChg>
      </pc:sldChg>
      <pc:sldChg chg="addSp delSp modSp new mod">
        <pc:chgData name="Hemant Slant" userId="183e55b3c2d18479" providerId="LiveId" clId="{AE0584F7-C61E-4DB0-9EFB-708FD87612DA}" dt="2020-05-04T11:08:50.885" v="46" actId="14100"/>
        <pc:sldMkLst>
          <pc:docMk/>
          <pc:sldMk cId="3755306311" sldId="264"/>
        </pc:sldMkLst>
        <pc:spChg chg="del">
          <ac:chgData name="Hemant Slant" userId="183e55b3c2d18479" providerId="LiveId" clId="{AE0584F7-C61E-4DB0-9EFB-708FD87612DA}" dt="2020-05-04T10:58:32.465" v="38" actId="478"/>
          <ac:spMkLst>
            <pc:docMk/>
            <pc:sldMk cId="3755306311" sldId="264"/>
            <ac:spMk id="2" creationId="{94A22B5A-30F4-4211-9A45-6CB5A9B14478}"/>
          </ac:spMkLst>
        </pc:spChg>
        <pc:spChg chg="del">
          <ac:chgData name="Hemant Slant" userId="183e55b3c2d18479" providerId="LiveId" clId="{AE0584F7-C61E-4DB0-9EFB-708FD87612DA}" dt="2020-05-04T10:58:31.137" v="37" actId="478"/>
          <ac:spMkLst>
            <pc:docMk/>
            <pc:sldMk cId="3755306311" sldId="264"/>
            <ac:spMk id="3" creationId="{7C9823B9-B578-4B64-A583-07CFF14521FA}"/>
          </ac:spMkLst>
        </pc:spChg>
        <pc:picChg chg="add mod">
          <ac:chgData name="Hemant Slant" userId="183e55b3c2d18479" providerId="LiveId" clId="{AE0584F7-C61E-4DB0-9EFB-708FD87612DA}" dt="2020-05-04T11:08:50.885" v="46" actId="14100"/>
          <ac:picMkLst>
            <pc:docMk/>
            <pc:sldMk cId="3755306311" sldId="264"/>
            <ac:picMk id="4" creationId="{B89683A9-C1D8-4C93-A822-D7F0F72276F1}"/>
          </ac:picMkLst>
        </pc:picChg>
      </pc:sldChg>
      <pc:sldChg chg="addSp delSp new mod">
        <pc:chgData name="Hemant Slant" userId="183e55b3c2d18479" providerId="LiveId" clId="{AE0584F7-C61E-4DB0-9EFB-708FD87612DA}" dt="2020-05-04T10:57:49.974" v="34"/>
        <pc:sldMkLst>
          <pc:docMk/>
          <pc:sldMk cId="1179673736" sldId="265"/>
        </pc:sldMkLst>
        <pc:spChg chg="del">
          <ac:chgData name="Hemant Slant" userId="183e55b3c2d18479" providerId="LiveId" clId="{AE0584F7-C61E-4DB0-9EFB-708FD87612DA}" dt="2020-05-04T10:56:46.075" v="32" actId="478"/>
          <ac:spMkLst>
            <pc:docMk/>
            <pc:sldMk cId="1179673736" sldId="265"/>
            <ac:spMk id="2" creationId="{B43D4B36-4404-4D8B-84BB-694E17151C8D}"/>
          </ac:spMkLst>
        </pc:spChg>
        <pc:spChg chg="del">
          <ac:chgData name="Hemant Slant" userId="183e55b3c2d18479" providerId="LiveId" clId="{AE0584F7-C61E-4DB0-9EFB-708FD87612DA}" dt="2020-05-04T10:56:44.529" v="31" actId="478"/>
          <ac:spMkLst>
            <pc:docMk/>
            <pc:sldMk cId="1179673736" sldId="265"/>
            <ac:spMk id="3" creationId="{B826413D-82DC-4C67-ADF7-78268C944149}"/>
          </ac:spMkLst>
        </pc:spChg>
        <pc:picChg chg="add">
          <ac:chgData name="Hemant Slant" userId="183e55b3c2d18479" providerId="LiveId" clId="{AE0584F7-C61E-4DB0-9EFB-708FD87612DA}" dt="2020-05-04T10:57:49.974" v="34"/>
          <ac:picMkLst>
            <pc:docMk/>
            <pc:sldMk cId="1179673736" sldId="265"/>
            <ac:picMk id="4" creationId="{C447617A-6331-48FB-8301-04AE09ADB825}"/>
          </ac:picMkLst>
        </pc:picChg>
        <pc:picChg chg="add">
          <ac:chgData name="Hemant Slant" userId="183e55b3c2d18479" providerId="LiveId" clId="{AE0584F7-C61E-4DB0-9EFB-708FD87612DA}" dt="2020-05-04T10:57:49.974" v="34"/>
          <ac:picMkLst>
            <pc:docMk/>
            <pc:sldMk cId="1179673736" sldId="265"/>
            <ac:picMk id="5" creationId="{C2C84814-FC81-4565-BB72-5A043A7EA3B7}"/>
          </ac:picMkLst>
        </pc:picChg>
        <pc:picChg chg="add">
          <ac:chgData name="Hemant Slant" userId="183e55b3c2d18479" providerId="LiveId" clId="{AE0584F7-C61E-4DB0-9EFB-708FD87612DA}" dt="2020-05-04T10:57:49.974" v="34"/>
          <ac:picMkLst>
            <pc:docMk/>
            <pc:sldMk cId="1179673736" sldId="265"/>
            <ac:picMk id="6" creationId="{EA8E2A2F-74FA-4346-9023-B536590D8B5B}"/>
          </ac:picMkLst>
        </pc:picChg>
      </pc:sldChg>
    </pc:docChg>
  </pc:docChgLst>
  <pc:docChgLst>
    <pc:chgData name="Hemant Slant" userId="183e55b3c2d18479" providerId="LiveId" clId="{EB600F54-9BC4-49B8-92B6-84DF83F7BDD2}"/>
    <pc:docChg chg="custSel modSld">
      <pc:chgData name="Hemant Slant" userId="183e55b3c2d18479" providerId="LiveId" clId="{EB600F54-9BC4-49B8-92B6-84DF83F7BDD2}" dt="2020-05-05T20:41:43.612" v="2" actId="1076"/>
      <pc:docMkLst>
        <pc:docMk/>
      </pc:docMkLst>
      <pc:sldChg chg="delSp modSp mod delAnim">
        <pc:chgData name="Hemant Slant" userId="183e55b3c2d18479" providerId="LiveId" clId="{EB600F54-9BC4-49B8-92B6-84DF83F7BDD2}" dt="2020-05-05T20:41:43.612" v="2" actId="1076"/>
        <pc:sldMkLst>
          <pc:docMk/>
          <pc:sldMk cId="1179673736" sldId="265"/>
        </pc:sldMkLst>
        <pc:picChg chg="del">
          <ac:chgData name="Hemant Slant" userId="183e55b3c2d18479" providerId="LiveId" clId="{EB600F54-9BC4-49B8-92B6-84DF83F7BDD2}" dt="2020-05-05T20:32:40.839" v="0" actId="478"/>
          <ac:picMkLst>
            <pc:docMk/>
            <pc:sldMk cId="1179673736" sldId="265"/>
            <ac:picMk id="2" creationId="{868AC57B-84D6-4477-83F5-9EE9F1D4DE1D}"/>
          </ac:picMkLst>
        </pc:picChg>
        <pc:picChg chg="mod">
          <ac:chgData name="Hemant Slant" userId="183e55b3c2d18479" providerId="LiveId" clId="{EB600F54-9BC4-49B8-92B6-84DF83F7BDD2}" dt="2020-05-05T20:41:43.612" v="2" actId="1076"/>
          <ac:picMkLst>
            <pc:docMk/>
            <pc:sldMk cId="1179673736" sldId="265"/>
            <ac:picMk id="6" creationId="{A4C31CB3-3352-47CE-9BDE-33D868DADF10}"/>
          </ac:picMkLst>
        </pc:picChg>
      </pc:sldChg>
    </pc:docChg>
  </pc:docChgLst>
  <pc:docChgLst>
    <pc:chgData name="Hemant Slant" userId="183e55b3c2d18479" providerId="LiveId" clId="{E4C42D53-EFD8-4B5B-87D2-90057FBF2270}"/>
    <pc:docChg chg="custSel addSld delSld modSld">
      <pc:chgData name="Hemant Slant" userId="183e55b3c2d18479" providerId="LiveId" clId="{E4C42D53-EFD8-4B5B-87D2-90057FBF2270}" dt="2020-04-28T15:32:43.324" v="118" actId="1076"/>
      <pc:docMkLst>
        <pc:docMk/>
      </pc:docMkLst>
      <pc:sldChg chg="modSp new del">
        <pc:chgData name="Hemant Slant" userId="183e55b3c2d18479" providerId="LiveId" clId="{E4C42D53-EFD8-4B5B-87D2-90057FBF2270}" dt="2020-04-28T15:00:22.950" v="6" actId="2696"/>
        <pc:sldMkLst>
          <pc:docMk/>
          <pc:sldMk cId="668740728" sldId="256"/>
        </pc:sldMkLst>
        <pc:spChg chg="mod">
          <ac:chgData name="Hemant Slant" userId="183e55b3c2d18479" providerId="LiveId" clId="{E4C42D53-EFD8-4B5B-87D2-90057FBF2270}" dt="2020-04-28T14:25:01.492" v="2" actId="16037"/>
          <ac:spMkLst>
            <pc:docMk/>
            <pc:sldMk cId="668740728" sldId="256"/>
            <ac:spMk id="3" creationId="{ADF82866-E739-4B1E-AB65-E2D611C6B227}"/>
          </ac:spMkLst>
        </pc:spChg>
      </pc:sldChg>
      <pc:sldChg chg="new del">
        <pc:chgData name="Hemant Slant" userId="183e55b3c2d18479" providerId="LiveId" clId="{E4C42D53-EFD8-4B5B-87D2-90057FBF2270}" dt="2020-04-28T15:03:33.747" v="55" actId="47"/>
        <pc:sldMkLst>
          <pc:docMk/>
          <pc:sldMk cId="386565558" sldId="257"/>
        </pc:sldMkLst>
      </pc:sldChg>
      <pc:sldChg chg="new del">
        <pc:chgData name="Hemant Slant" userId="183e55b3c2d18479" providerId="LiveId" clId="{E4C42D53-EFD8-4B5B-87D2-90057FBF2270}" dt="2020-04-28T15:03:32.575" v="54" actId="47"/>
        <pc:sldMkLst>
          <pc:docMk/>
          <pc:sldMk cId="2377133495" sldId="258"/>
        </pc:sldMkLst>
      </pc:sldChg>
      <pc:sldChg chg="new del setBg">
        <pc:chgData name="Hemant Slant" userId="183e55b3c2d18479" providerId="LiveId" clId="{E4C42D53-EFD8-4B5B-87D2-90057FBF2270}" dt="2020-04-28T15:03:28.763" v="52" actId="47"/>
        <pc:sldMkLst>
          <pc:docMk/>
          <pc:sldMk cId="2127292808" sldId="259"/>
        </pc:sldMkLst>
      </pc:sldChg>
      <pc:sldChg chg="addSp delSp modSp add mod">
        <pc:chgData name="Hemant Slant" userId="183e55b3c2d18479" providerId="LiveId" clId="{E4C42D53-EFD8-4B5B-87D2-90057FBF2270}" dt="2020-04-28T15:30:13.884" v="106" actId="478"/>
        <pc:sldMkLst>
          <pc:docMk/>
          <pc:sldMk cId="544406794" sldId="260"/>
        </pc:sldMkLst>
        <pc:spChg chg="del">
          <ac:chgData name="Hemant Slant" userId="183e55b3c2d18479" providerId="LiveId" clId="{E4C42D53-EFD8-4B5B-87D2-90057FBF2270}" dt="2020-04-28T15:30:13.884" v="106" actId="478"/>
          <ac:spMkLst>
            <pc:docMk/>
            <pc:sldMk cId="544406794" sldId="260"/>
            <ac:spMk id="2" creationId="{D425D36A-799F-460C-AB18-89891E2E23FF}"/>
          </ac:spMkLst>
        </pc:spChg>
        <pc:spChg chg="del">
          <ac:chgData name="Hemant Slant" userId="183e55b3c2d18479" providerId="LiveId" clId="{E4C42D53-EFD8-4B5B-87D2-90057FBF2270}" dt="2020-04-28T15:26:42.966" v="60"/>
          <ac:spMkLst>
            <pc:docMk/>
            <pc:sldMk cId="544406794" sldId="260"/>
            <ac:spMk id="3" creationId="{2D2FA162-CF35-4BFB-AF28-906798E78055}"/>
          </ac:spMkLst>
        </pc:spChg>
        <pc:picChg chg="add mod">
          <ac:chgData name="Hemant Slant" userId="183e55b3c2d18479" providerId="LiveId" clId="{E4C42D53-EFD8-4B5B-87D2-90057FBF2270}" dt="2020-04-28T15:29:55.508" v="98" actId="14100"/>
          <ac:picMkLst>
            <pc:docMk/>
            <pc:sldMk cId="544406794" sldId="260"/>
            <ac:picMk id="5" creationId="{3F39370C-F672-40E2-A1EA-F57CC4B4BC83}"/>
          </ac:picMkLst>
        </pc:picChg>
        <pc:picChg chg="add mod">
          <ac:chgData name="Hemant Slant" userId="183e55b3c2d18479" providerId="LiveId" clId="{E4C42D53-EFD8-4B5B-87D2-90057FBF2270}" dt="2020-04-28T15:30:06.659" v="104" actId="1076"/>
          <ac:picMkLst>
            <pc:docMk/>
            <pc:sldMk cId="544406794" sldId="260"/>
            <ac:picMk id="7" creationId="{1CF3BEF4-2EFA-455F-977F-CA8407B9DF76}"/>
          </ac:picMkLst>
        </pc:picChg>
        <pc:picChg chg="add mod">
          <ac:chgData name="Hemant Slant" userId="183e55b3c2d18479" providerId="LiveId" clId="{E4C42D53-EFD8-4B5B-87D2-90057FBF2270}" dt="2020-04-28T15:30:08.482" v="105" actId="1076"/>
          <ac:picMkLst>
            <pc:docMk/>
            <pc:sldMk cId="544406794" sldId="260"/>
            <ac:picMk id="9" creationId="{03142A63-42A4-4C13-B5E6-3C3ADD39ADCC}"/>
          </ac:picMkLst>
        </pc:picChg>
      </pc:sldChg>
      <pc:sldChg chg="addSp delSp modSp add mod">
        <pc:chgData name="Hemant Slant" userId="183e55b3c2d18479" providerId="LiveId" clId="{E4C42D53-EFD8-4B5B-87D2-90057FBF2270}" dt="2020-04-28T15:32:43.324" v="118" actId="1076"/>
        <pc:sldMkLst>
          <pc:docMk/>
          <pc:sldMk cId="4269933124" sldId="261"/>
        </pc:sldMkLst>
        <pc:spChg chg="del">
          <ac:chgData name="Hemant Slant" userId="183e55b3c2d18479" providerId="LiveId" clId="{E4C42D53-EFD8-4B5B-87D2-90057FBF2270}" dt="2020-04-28T15:03:30.903" v="53"/>
          <ac:spMkLst>
            <pc:docMk/>
            <pc:sldMk cId="4269933124" sldId="261"/>
            <ac:spMk id="2" creationId="{D425D36A-799F-460C-AB18-89891E2E23FF}"/>
          </ac:spMkLst>
        </pc:spChg>
        <pc:spChg chg="del">
          <ac:chgData name="Hemant Slant" userId="183e55b3c2d18479" providerId="LiveId" clId="{E4C42D53-EFD8-4B5B-87D2-90057FBF2270}" dt="2020-04-28T15:03:30.903" v="53"/>
          <ac:spMkLst>
            <pc:docMk/>
            <pc:sldMk cId="4269933124" sldId="261"/>
            <ac:spMk id="3" creationId="{2D2FA162-CF35-4BFB-AF28-906798E78055}"/>
          </ac:spMkLst>
        </pc:spChg>
        <pc:spChg chg="add del mod">
          <ac:chgData name="Hemant Slant" userId="183e55b3c2d18479" providerId="LiveId" clId="{E4C42D53-EFD8-4B5B-87D2-90057FBF2270}" dt="2020-04-28T15:03:43.578" v="57" actId="478"/>
          <ac:spMkLst>
            <pc:docMk/>
            <pc:sldMk cId="4269933124" sldId="261"/>
            <ac:spMk id="4" creationId="{C4838DFC-F9C2-4449-A9F7-AFE1B8929279}"/>
          </ac:spMkLst>
        </pc:spChg>
        <pc:spChg chg="add del mod">
          <ac:chgData name="Hemant Slant" userId="183e55b3c2d18479" providerId="LiveId" clId="{E4C42D53-EFD8-4B5B-87D2-90057FBF2270}" dt="2020-04-28T15:03:46.296" v="58" actId="478"/>
          <ac:spMkLst>
            <pc:docMk/>
            <pc:sldMk cId="4269933124" sldId="261"/>
            <ac:spMk id="5" creationId="{D67922F7-AD3C-4851-9FDA-B7932B8362B8}"/>
          </ac:spMkLst>
        </pc:spChg>
        <pc:picChg chg="add mod">
          <ac:chgData name="Hemant Slant" userId="183e55b3c2d18479" providerId="LiveId" clId="{E4C42D53-EFD8-4B5B-87D2-90057FBF2270}" dt="2020-04-28T15:32:43.324" v="118" actId="1076"/>
          <ac:picMkLst>
            <pc:docMk/>
            <pc:sldMk cId="4269933124" sldId="261"/>
            <ac:picMk id="3" creationId="{38469DC9-E0B8-4B46-8F91-382BCE273082}"/>
          </ac:picMkLst>
        </pc:picChg>
      </pc:sldChg>
      <pc:sldChg chg="addSp delSp modSp add mod">
        <pc:chgData name="Hemant Slant" userId="183e55b3c2d18479" providerId="LiveId" clId="{E4C42D53-EFD8-4B5B-87D2-90057FBF2270}" dt="2020-04-28T15:30:45.100" v="116" actId="478"/>
        <pc:sldMkLst>
          <pc:docMk/>
          <pc:sldMk cId="1414882794" sldId="262"/>
        </pc:sldMkLst>
        <pc:spChg chg="del">
          <ac:chgData name="Hemant Slant" userId="183e55b3c2d18479" providerId="LiveId" clId="{E4C42D53-EFD8-4B5B-87D2-90057FBF2270}" dt="2020-04-28T15:30:45.100" v="116" actId="478"/>
          <ac:spMkLst>
            <pc:docMk/>
            <pc:sldMk cId="1414882794" sldId="262"/>
            <ac:spMk id="2" creationId="{D425D36A-799F-460C-AB18-89891E2E23FF}"/>
          </ac:spMkLst>
        </pc:spChg>
        <pc:spChg chg="del">
          <ac:chgData name="Hemant Slant" userId="183e55b3c2d18479" providerId="LiveId" clId="{E4C42D53-EFD8-4B5B-87D2-90057FBF2270}" dt="2020-04-28T15:27:04.286" v="68"/>
          <ac:spMkLst>
            <pc:docMk/>
            <pc:sldMk cId="1414882794" sldId="262"/>
            <ac:spMk id="3" creationId="{2D2FA162-CF35-4BFB-AF28-906798E78055}"/>
          </ac:spMkLst>
        </pc:spChg>
        <pc:picChg chg="add mod">
          <ac:chgData name="Hemant Slant" userId="183e55b3c2d18479" providerId="LiveId" clId="{E4C42D53-EFD8-4B5B-87D2-90057FBF2270}" dt="2020-04-28T15:30:41.225" v="115" actId="14100"/>
          <ac:picMkLst>
            <pc:docMk/>
            <pc:sldMk cId="1414882794" sldId="262"/>
            <ac:picMk id="5" creationId="{F1DD9FD8-F687-4DC7-8144-110446C9B9B6}"/>
          </ac:picMkLst>
        </pc:picChg>
      </pc:sldChg>
    </pc:docChg>
  </pc:docChgLst>
  <pc:docChgLst>
    <pc:chgData name="Hemant Slant" userId="183e55b3c2d18479" providerId="LiveId" clId="{DE08B23A-04E0-47D3-A3EC-B7D2CDDBD9B0}"/>
    <pc:docChg chg="custSel modSld">
      <pc:chgData name="Hemant Slant" userId="183e55b3c2d18479" providerId="LiveId" clId="{DE08B23A-04E0-47D3-A3EC-B7D2CDDBD9B0}" dt="2020-05-06T17:42:39.714" v="61" actId="478"/>
      <pc:docMkLst>
        <pc:docMk/>
      </pc:docMkLst>
      <pc:sldChg chg="delSp modSp mod delAnim">
        <pc:chgData name="Hemant Slant" userId="183e55b3c2d18479" providerId="LiveId" clId="{DE08B23A-04E0-47D3-A3EC-B7D2CDDBD9B0}" dt="2020-05-06T17:42:39.714" v="61" actId="478"/>
        <pc:sldMkLst>
          <pc:docMk/>
          <pc:sldMk cId="3556464989" sldId="263"/>
        </pc:sldMkLst>
        <pc:spChg chg="mod">
          <ac:chgData name="Hemant Slant" userId="183e55b3c2d18479" providerId="LiveId" clId="{DE08B23A-04E0-47D3-A3EC-B7D2CDDBD9B0}" dt="2020-05-06T17:40:19.216" v="57" actId="207"/>
          <ac:spMkLst>
            <pc:docMk/>
            <pc:sldMk cId="3556464989" sldId="263"/>
            <ac:spMk id="7" creationId="{1D849337-ADCE-493A-90E3-E8B48612ED08}"/>
          </ac:spMkLst>
        </pc:spChg>
        <pc:picChg chg="del mod">
          <ac:chgData name="Hemant Slant" userId="183e55b3c2d18479" providerId="LiveId" clId="{DE08B23A-04E0-47D3-A3EC-B7D2CDDBD9B0}" dt="2020-05-06T17:42:39.714" v="61" actId="478"/>
          <ac:picMkLst>
            <pc:docMk/>
            <pc:sldMk cId="3556464989" sldId="263"/>
            <ac:picMk id="2" creationId="{CBE9CC88-AF4B-46E7-9FCB-E60F7872B77A}"/>
          </ac:picMkLst>
        </pc:picChg>
        <pc:picChg chg="mod">
          <ac:chgData name="Hemant Slant" userId="183e55b3c2d18479" providerId="LiveId" clId="{DE08B23A-04E0-47D3-A3EC-B7D2CDDBD9B0}" dt="2020-05-06T17:42:36.722" v="60" actId="1076"/>
          <ac:picMkLst>
            <pc:docMk/>
            <pc:sldMk cId="3556464989" sldId="263"/>
            <ac:picMk id="5" creationId="{C732C2EE-2379-41DB-B4B5-DE04AD5F764E}"/>
          </ac:picMkLst>
        </pc:picChg>
      </pc:sldChg>
      <pc:sldChg chg="addSp delSp modSp mod delAnim">
        <pc:chgData name="Hemant Slant" userId="183e55b3c2d18479" providerId="LiveId" clId="{DE08B23A-04E0-47D3-A3EC-B7D2CDDBD9B0}" dt="2020-05-06T17:36:38.151" v="53" actId="14100"/>
        <pc:sldMkLst>
          <pc:docMk/>
          <pc:sldMk cId="3755306311" sldId="264"/>
        </pc:sldMkLst>
        <pc:picChg chg="mod">
          <ac:chgData name="Hemant Slant" userId="183e55b3c2d18479" providerId="LiveId" clId="{DE08B23A-04E0-47D3-A3EC-B7D2CDDBD9B0}" dt="2020-05-06T17:36:38.151" v="53" actId="14100"/>
          <ac:picMkLst>
            <pc:docMk/>
            <pc:sldMk cId="3755306311" sldId="264"/>
            <ac:picMk id="3" creationId="{EDA9F939-1CCD-48E5-A73E-615200C30962}"/>
          </ac:picMkLst>
        </pc:picChg>
        <pc:picChg chg="add mod">
          <ac:chgData name="Hemant Slant" userId="183e55b3c2d18479" providerId="LiveId" clId="{DE08B23A-04E0-47D3-A3EC-B7D2CDDBD9B0}" dt="2020-05-06T17:36:11.557" v="41" actId="14100"/>
          <ac:picMkLst>
            <pc:docMk/>
            <pc:sldMk cId="3755306311" sldId="264"/>
            <ac:picMk id="4" creationId="{6F4F5AF4-6070-4091-B4B8-4B6066A6A748}"/>
          </ac:picMkLst>
        </pc:picChg>
        <pc:picChg chg="add mod">
          <ac:chgData name="Hemant Slant" userId="183e55b3c2d18479" providerId="LiveId" clId="{DE08B23A-04E0-47D3-A3EC-B7D2CDDBD9B0}" dt="2020-05-06T17:35:59.739" v="37" actId="14100"/>
          <ac:picMkLst>
            <pc:docMk/>
            <pc:sldMk cId="3755306311" sldId="264"/>
            <ac:picMk id="6" creationId="{B6419E17-F6F4-4FA9-A529-1E20B9DE2721}"/>
          </ac:picMkLst>
        </pc:picChg>
        <pc:picChg chg="del">
          <ac:chgData name="Hemant Slant" userId="183e55b3c2d18479" providerId="LiveId" clId="{DE08B23A-04E0-47D3-A3EC-B7D2CDDBD9B0}" dt="2020-05-06T16:05:11.363" v="1" actId="478"/>
          <ac:picMkLst>
            <pc:docMk/>
            <pc:sldMk cId="3755306311" sldId="264"/>
            <ac:picMk id="7" creationId="{A38501AD-312D-4987-A19E-9FA4E7EC1856}"/>
          </ac:picMkLst>
        </pc:picChg>
        <pc:picChg chg="del mod">
          <ac:chgData name="Hemant Slant" userId="183e55b3c2d18479" providerId="LiveId" clId="{DE08B23A-04E0-47D3-A3EC-B7D2CDDBD9B0}" dt="2020-05-06T17:29:01.172" v="24" actId="478"/>
          <ac:picMkLst>
            <pc:docMk/>
            <pc:sldMk cId="3755306311" sldId="264"/>
            <ac:picMk id="8" creationId="{1E2398D3-F729-409E-835B-DF47F1B2D696}"/>
          </ac:picMkLst>
        </pc:picChg>
        <pc:picChg chg="mod">
          <ac:chgData name="Hemant Slant" userId="183e55b3c2d18479" providerId="LiveId" clId="{DE08B23A-04E0-47D3-A3EC-B7D2CDDBD9B0}" dt="2020-05-06T17:35:13.787" v="25" actId="1076"/>
          <ac:picMkLst>
            <pc:docMk/>
            <pc:sldMk cId="3755306311" sldId="264"/>
            <ac:picMk id="9" creationId="{1843BAE6-41D9-4292-BECA-26CA4603D771}"/>
          </ac:picMkLst>
        </pc:picChg>
        <pc:picChg chg="mod">
          <ac:chgData name="Hemant Slant" userId="183e55b3c2d18479" providerId="LiveId" clId="{DE08B23A-04E0-47D3-A3EC-B7D2CDDBD9B0}" dt="2020-05-06T17:36:36.039" v="52" actId="14100"/>
          <ac:picMkLst>
            <pc:docMk/>
            <pc:sldMk cId="3755306311" sldId="264"/>
            <ac:picMk id="14" creationId="{8C8CED5B-FB5F-43B4-A215-83ADF64750BE}"/>
          </ac:picMkLst>
        </pc:picChg>
        <pc:picChg chg="del">
          <ac:chgData name="Hemant Slant" userId="183e55b3c2d18479" providerId="LiveId" clId="{DE08B23A-04E0-47D3-A3EC-B7D2CDDBD9B0}" dt="2020-05-06T16:05:08.582" v="0" actId="478"/>
          <ac:picMkLst>
            <pc:docMk/>
            <pc:sldMk cId="3755306311" sldId="264"/>
            <ac:picMk id="16" creationId="{451DEE1F-3FCB-452A-A8DC-53B611642823}"/>
          </ac:picMkLst>
        </pc:picChg>
        <pc:picChg chg="del mod">
          <ac:chgData name="Hemant Slant" userId="183e55b3c2d18479" providerId="LiveId" clId="{DE08B23A-04E0-47D3-A3EC-B7D2CDDBD9B0}" dt="2020-05-06T17:35:15.710" v="26" actId="478"/>
          <ac:picMkLst>
            <pc:docMk/>
            <pc:sldMk cId="3755306311" sldId="264"/>
            <ac:picMk id="18" creationId="{FDEC249D-5003-4246-93ED-F612D00C8925}"/>
          </ac:picMkLst>
        </pc:picChg>
      </pc:sldChg>
    </pc:docChg>
  </pc:docChgLst>
  <pc:docChgLst>
    <pc:chgData name="Hemant Slant" userId="183e55b3c2d18479" providerId="LiveId" clId="{DD60FA66-75A9-4119-B589-094C85C079A2}"/>
    <pc:docChg chg="undo custSel modSld">
      <pc:chgData name="Hemant Slant" userId="183e55b3c2d18479" providerId="LiveId" clId="{DD60FA66-75A9-4119-B589-094C85C079A2}" dt="2020-05-12T09:20:35.155" v="32" actId="478"/>
      <pc:docMkLst>
        <pc:docMk/>
      </pc:docMkLst>
      <pc:sldChg chg="delSp modSp mod delAnim">
        <pc:chgData name="Hemant Slant" userId="183e55b3c2d18479" providerId="LiveId" clId="{DD60FA66-75A9-4119-B589-094C85C079A2}" dt="2020-05-12T09:20:35.155" v="32" actId="478"/>
        <pc:sldMkLst>
          <pc:docMk/>
          <pc:sldMk cId="1179673736" sldId="265"/>
        </pc:sldMkLst>
        <pc:picChg chg="del mod">
          <ac:chgData name="Hemant Slant" userId="183e55b3c2d18479" providerId="LiveId" clId="{DD60FA66-75A9-4119-B589-094C85C079A2}" dt="2020-05-12T09:20:35.155" v="32" actId="478"/>
          <ac:picMkLst>
            <pc:docMk/>
            <pc:sldMk cId="1179673736" sldId="265"/>
            <ac:picMk id="2" creationId="{5FB23241-55A3-4B43-BF4F-D7507C156F8F}"/>
          </ac:picMkLst>
        </pc:picChg>
        <pc:picChg chg="del mod">
          <ac:chgData name="Hemant Slant" userId="183e55b3c2d18479" providerId="LiveId" clId="{DD60FA66-75A9-4119-B589-094C85C079A2}" dt="2020-05-11T17:27:27.954" v="16" actId="478"/>
          <ac:picMkLst>
            <pc:docMk/>
            <pc:sldMk cId="1179673736" sldId="265"/>
            <ac:picMk id="2" creationId="{F7145167-9861-4485-B575-2B1F88A5853D}"/>
          </ac:picMkLst>
        </pc:picChg>
        <pc:picChg chg="mod">
          <ac:chgData name="Hemant Slant" userId="183e55b3c2d18479" providerId="LiveId" clId="{DD60FA66-75A9-4119-B589-094C85C079A2}" dt="2020-05-11T17:31:25.255" v="23" actId="1076"/>
          <ac:picMkLst>
            <pc:docMk/>
            <pc:sldMk cId="1179673736" sldId="265"/>
            <ac:picMk id="4" creationId="{C447617A-6331-48FB-8301-04AE09ADB825}"/>
          </ac:picMkLst>
        </pc:picChg>
        <pc:picChg chg="mod">
          <ac:chgData name="Hemant Slant" userId="183e55b3c2d18479" providerId="LiveId" clId="{DD60FA66-75A9-4119-B589-094C85C079A2}" dt="2020-05-11T17:41:54.309" v="29" actId="1076"/>
          <ac:picMkLst>
            <pc:docMk/>
            <pc:sldMk cId="1179673736" sldId="265"/>
            <ac:picMk id="5" creationId="{25629C7E-9A01-4BA1-A727-7FF6D1B4A7E5}"/>
          </ac:picMkLst>
        </pc:picChg>
        <pc:picChg chg="mod">
          <ac:chgData name="Hemant Slant" userId="183e55b3c2d18479" providerId="LiveId" clId="{DD60FA66-75A9-4119-B589-094C85C079A2}" dt="2020-05-11T17:31:15.491" v="22" actId="2085"/>
          <ac:picMkLst>
            <pc:docMk/>
            <pc:sldMk cId="1179673736" sldId="265"/>
            <ac:picMk id="6" creationId="{A4C31CB3-3352-47CE-9BDE-33D868DADF10}"/>
          </ac:picMkLst>
        </pc:picChg>
        <pc:picChg chg="mod">
          <ac:chgData name="Hemant Slant" userId="183e55b3c2d18479" providerId="LiveId" clId="{DD60FA66-75A9-4119-B589-094C85C079A2}" dt="2020-05-11T17:31:38.381" v="26" actId="1076"/>
          <ac:picMkLst>
            <pc:docMk/>
            <pc:sldMk cId="1179673736" sldId="265"/>
            <ac:picMk id="8" creationId="{E3012909-CA98-4E01-99A5-F0D018E20B19}"/>
          </ac:picMkLst>
        </pc:picChg>
        <pc:picChg chg="mod">
          <ac:chgData name="Hemant Slant" userId="183e55b3c2d18479" providerId="LiveId" clId="{DD60FA66-75A9-4119-B589-094C85C079A2}" dt="2020-05-12T09:20:33.347" v="31" actId="1076"/>
          <ac:picMkLst>
            <pc:docMk/>
            <pc:sldMk cId="1179673736" sldId="265"/>
            <ac:picMk id="9" creationId="{A9E66EB1-ABA8-4A11-973E-18AD05D96029}"/>
          </ac:picMkLst>
        </pc:picChg>
        <pc:picChg chg="del mod">
          <ac:chgData name="Hemant Slant" userId="183e55b3c2d18479" providerId="LiveId" clId="{DD60FA66-75A9-4119-B589-094C85C079A2}" dt="2020-05-11T17:30:50.292" v="18" actId="478"/>
          <ac:picMkLst>
            <pc:docMk/>
            <pc:sldMk cId="1179673736" sldId="265"/>
            <ac:picMk id="9" creationId="{AAD74AF7-E3F7-4409-BAFD-042BB55BCF57}"/>
          </ac:picMkLst>
        </pc:picChg>
        <pc:picChg chg="del mod">
          <ac:chgData name="Hemant Slant" userId="183e55b3c2d18479" providerId="LiveId" clId="{DD60FA66-75A9-4119-B589-094C85C079A2}" dt="2020-05-11T17:38:55.481" v="27" actId="478"/>
          <ac:picMkLst>
            <pc:docMk/>
            <pc:sldMk cId="1179673736" sldId="265"/>
            <ac:picMk id="10" creationId="{098936A6-DEB1-47CB-8D1E-AA90820A33B6}"/>
          </ac:picMkLst>
        </pc:picChg>
      </pc:sldChg>
    </pc:docChg>
  </pc:docChgLst>
  <pc:docChgLst>
    <pc:chgData name="Hemant Slant" userId="183e55b3c2d18479" providerId="LiveId" clId="{6FDFDBE8-6EEA-4288-8571-290B93A4020C}"/>
    <pc:docChg chg="undo custSel modSld">
      <pc:chgData name="Hemant Slant" userId="183e55b3c2d18479" providerId="LiveId" clId="{6FDFDBE8-6EEA-4288-8571-290B93A4020C}" dt="2020-05-05T18:52:42.268" v="188" actId="1076"/>
      <pc:docMkLst>
        <pc:docMk/>
      </pc:docMkLst>
      <pc:sldChg chg="delSp modSp mod delAnim">
        <pc:chgData name="Hemant Slant" userId="183e55b3c2d18479" providerId="LiveId" clId="{6FDFDBE8-6EEA-4288-8571-290B93A4020C}" dt="2020-05-05T18:30:28.153" v="149" actId="478"/>
        <pc:sldMkLst>
          <pc:docMk/>
          <pc:sldMk cId="3556464989" sldId="263"/>
        </pc:sldMkLst>
        <pc:spChg chg="mod">
          <ac:chgData name="Hemant Slant" userId="183e55b3c2d18479" providerId="LiveId" clId="{6FDFDBE8-6EEA-4288-8571-290B93A4020C}" dt="2020-05-05T17:01:39.596" v="84"/>
          <ac:spMkLst>
            <pc:docMk/>
            <pc:sldMk cId="3556464989" sldId="263"/>
            <ac:spMk id="7" creationId="{1D849337-ADCE-493A-90E3-E8B48612ED08}"/>
          </ac:spMkLst>
        </pc:spChg>
        <pc:picChg chg="mod">
          <ac:chgData name="Hemant Slant" userId="183e55b3c2d18479" providerId="LiveId" clId="{6FDFDBE8-6EEA-4288-8571-290B93A4020C}" dt="2020-05-05T18:30:26.463" v="148" actId="1076"/>
          <ac:picMkLst>
            <pc:docMk/>
            <pc:sldMk cId="3556464989" sldId="263"/>
            <ac:picMk id="2" creationId="{CBE9CC88-AF4B-46E7-9FCB-E60F7872B77A}"/>
          </ac:picMkLst>
        </pc:picChg>
        <pc:picChg chg="mod">
          <ac:chgData name="Hemant Slant" userId="183e55b3c2d18479" providerId="LiveId" clId="{6FDFDBE8-6EEA-4288-8571-290B93A4020C}" dt="2020-05-05T16:56:23.273" v="2" actId="1076"/>
          <ac:picMkLst>
            <pc:docMk/>
            <pc:sldMk cId="3556464989" sldId="263"/>
            <ac:picMk id="4" creationId="{0FD14B00-F84E-42DD-B693-434DED6E7AC1}"/>
          </ac:picMkLst>
        </pc:picChg>
        <pc:picChg chg="del mod">
          <ac:chgData name="Hemant Slant" userId="183e55b3c2d18479" providerId="LiveId" clId="{6FDFDBE8-6EEA-4288-8571-290B93A4020C}" dt="2020-05-05T18:30:28.153" v="149" actId="478"/>
          <ac:picMkLst>
            <pc:docMk/>
            <pc:sldMk cId="3556464989" sldId="263"/>
            <ac:picMk id="9" creationId="{37D854AD-2878-42F1-BBB6-08F4E23AEA44}"/>
          </ac:picMkLst>
        </pc:picChg>
      </pc:sldChg>
      <pc:sldChg chg="addSp delSp modSp mod delAnim">
        <pc:chgData name="Hemant Slant" userId="183e55b3c2d18479" providerId="LiveId" clId="{6FDFDBE8-6EEA-4288-8571-290B93A4020C}" dt="2020-05-05T18:52:42.268" v="188" actId="1076"/>
        <pc:sldMkLst>
          <pc:docMk/>
          <pc:sldMk cId="3755306311" sldId="264"/>
        </pc:sldMkLst>
        <pc:spChg chg="del">
          <ac:chgData name="Hemant Slant" userId="183e55b3c2d18479" providerId="LiveId" clId="{6FDFDBE8-6EEA-4288-8571-290B93A4020C}" dt="2020-05-05T16:57:07.289" v="5" actId="478"/>
          <ac:spMkLst>
            <pc:docMk/>
            <pc:sldMk cId="3755306311" sldId="264"/>
            <ac:spMk id="13" creationId="{7AE4D30F-3136-4D5D-9054-5883ACF01AF7}"/>
          </ac:spMkLst>
        </pc:spChg>
        <pc:picChg chg="add mod">
          <ac:chgData name="Hemant Slant" userId="183e55b3c2d18479" providerId="LiveId" clId="{6FDFDBE8-6EEA-4288-8571-290B93A4020C}" dt="2020-05-05T18:52:42.268" v="188" actId="1076"/>
          <ac:picMkLst>
            <pc:docMk/>
            <pc:sldMk cId="3755306311" sldId="264"/>
            <ac:picMk id="3" creationId="{EDA9F939-1CCD-48E5-A73E-615200C30962}"/>
          </ac:picMkLst>
        </pc:picChg>
        <pc:picChg chg="add del mod">
          <ac:chgData name="Hemant Slant" userId="183e55b3c2d18479" providerId="LiveId" clId="{6FDFDBE8-6EEA-4288-8571-290B93A4020C}" dt="2020-05-05T18:18:12.603" v="111" actId="478"/>
          <ac:picMkLst>
            <pc:docMk/>
            <pc:sldMk cId="3755306311" sldId="264"/>
            <ac:picMk id="5" creationId="{4842719C-C85A-4543-B2BF-BBDC543E1588}"/>
          </ac:picMkLst>
        </pc:picChg>
        <pc:picChg chg="add mod">
          <ac:chgData name="Hemant Slant" userId="183e55b3c2d18479" providerId="LiveId" clId="{6FDFDBE8-6EEA-4288-8571-290B93A4020C}" dt="2020-05-05T18:52:29.113" v="184" actId="14100"/>
          <ac:picMkLst>
            <pc:docMk/>
            <pc:sldMk cId="3755306311" sldId="264"/>
            <ac:picMk id="7" creationId="{A38501AD-312D-4987-A19E-9FA4E7EC1856}"/>
          </ac:picMkLst>
        </pc:picChg>
        <pc:picChg chg="add del mod">
          <ac:chgData name="Hemant Slant" userId="183e55b3c2d18479" providerId="LiveId" clId="{6FDFDBE8-6EEA-4288-8571-290B93A4020C}" dt="2020-05-05T18:18:33.838" v="119" actId="478"/>
          <ac:picMkLst>
            <pc:docMk/>
            <pc:sldMk cId="3755306311" sldId="264"/>
            <ac:picMk id="9" creationId="{C0122D4B-B5BA-4FD0-9F57-B81F91943CB8}"/>
          </ac:picMkLst>
        </pc:picChg>
        <pc:picChg chg="del mod">
          <ac:chgData name="Hemant Slant" userId="183e55b3c2d18479" providerId="LiveId" clId="{6FDFDBE8-6EEA-4288-8571-290B93A4020C}" dt="2020-05-05T18:18:57.111" v="125" actId="478"/>
          <ac:picMkLst>
            <pc:docMk/>
            <pc:sldMk cId="3755306311" sldId="264"/>
            <ac:picMk id="10" creationId="{1E40B0F9-AB67-4BB5-A634-E2F84D26D296}"/>
          </ac:picMkLst>
        </pc:picChg>
        <pc:picChg chg="add mod">
          <ac:chgData name="Hemant Slant" userId="183e55b3c2d18479" providerId="LiveId" clId="{6FDFDBE8-6EEA-4288-8571-290B93A4020C}" dt="2020-05-05T18:52:32.457" v="185" actId="14100"/>
          <ac:picMkLst>
            <pc:docMk/>
            <pc:sldMk cId="3755306311" sldId="264"/>
            <ac:picMk id="14" creationId="{8C8CED5B-FB5F-43B4-A215-83ADF64750BE}"/>
          </ac:picMkLst>
        </pc:picChg>
        <pc:picChg chg="add mod">
          <ac:chgData name="Hemant Slant" userId="183e55b3c2d18479" providerId="LiveId" clId="{6FDFDBE8-6EEA-4288-8571-290B93A4020C}" dt="2020-05-05T18:51:25.626" v="166" actId="14100"/>
          <ac:picMkLst>
            <pc:docMk/>
            <pc:sldMk cId="3755306311" sldId="264"/>
            <ac:picMk id="16" creationId="{451DEE1F-3FCB-452A-A8DC-53B611642823}"/>
          </ac:picMkLst>
        </pc:picChg>
        <pc:picChg chg="del">
          <ac:chgData name="Hemant Slant" userId="183e55b3c2d18479" providerId="LiveId" clId="{6FDFDBE8-6EEA-4288-8571-290B93A4020C}" dt="2020-05-05T18:22:55.600" v="126" actId="478"/>
          <ac:picMkLst>
            <pc:docMk/>
            <pc:sldMk cId="3755306311" sldId="264"/>
            <ac:picMk id="17" creationId="{54370842-7180-4774-AEC0-D293805F35C7}"/>
          </ac:picMkLst>
        </pc:picChg>
        <pc:picChg chg="mod">
          <ac:chgData name="Hemant Slant" userId="183e55b3c2d18479" providerId="LiveId" clId="{6FDFDBE8-6EEA-4288-8571-290B93A4020C}" dt="2020-05-05T18:46:45.529" v="162" actId="1076"/>
          <ac:picMkLst>
            <pc:docMk/>
            <pc:sldMk cId="3755306311" sldId="264"/>
            <ac:picMk id="18" creationId="{FDEC249D-5003-4246-93ED-F612D00C8925}"/>
          </ac:picMkLst>
        </pc:picChg>
        <pc:picChg chg="mod">
          <ac:chgData name="Hemant Slant" userId="183e55b3c2d18479" providerId="LiveId" clId="{6FDFDBE8-6EEA-4288-8571-290B93A4020C}" dt="2020-05-05T18:51:12.363" v="163" actId="1076"/>
          <ac:picMkLst>
            <pc:docMk/>
            <pc:sldMk cId="3755306311" sldId="264"/>
            <ac:picMk id="19" creationId="{56064CD5-D020-42E1-BE32-EFEAA1BEFBF3}"/>
          </ac:picMkLst>
        </pc:picChg>
      </pc:sldChg>
      <pc:sldChg chg="delSp modSp mod delAnim">
        <pc:chgData name="Hemant Slant" userId="183e55b3c2d18479" providerId="LiveId" clId="{6FDFDBE8-6EEA-4288-8571-290B93A4020C}" dt="2020-05-05T18:41:57.244" v="161" actId="1076"/>
        <pc:sldMkLst>
          <pc:docMk/>
          <pc:sldMk cId="1179673736" sldId="265"/>
        </pc:sldMkLst>
        <pc:picChg chg="mod">
          <ac:chgData name="Hemant Slant" userId="183e55b3c2d18479" providerId="LiveId" clId="{6FDFDBE8-6EEA-4288-8571-290B93A4020C}" dt="2020-05-05T18:32:55.769" v="150" actId="1076"/>
          <ac:picMkLst>
            <pc:docMk/>
            <pc:sldMk cId="1179673736" sldId="265"/>
            <ac:picMk id="2" creationId="{868AC57B-84D6-4477-83F5-9EE9F1D4DE1D}"/>
          </ac:picMkLst>
        </pc:picChg>
        <pc:picChg chg="mod">
          <ac:chgData name="Hemant Slant" userId="183e55b3c2d18479" providerId="LiveId" clId="{6FDFDBE8-6EEA-4288-8571-290B93A4020C}" dt="2020-05-05T18:40:37.856" v="157" actId="14100"/>
          <ac:picMkLst>
            <pc:docMk/>
            <pc:sldMk cId="1179673736" sldId="265"/>
            <ac:picMk id="3" creationId="{8E0656F7-F6D0-4953-BD28-DCA543060B72}"/>
          </ac:picMkLst>
        </pc:picChg>
        <pc:picChg chg="mod">
          <ac:chgData name="Hemant Slant" userId="183e55b3c2d18479" providerId="LiveId" clId="{6FDFDBE8-6EEA-4288-8571-290B93A4020C}" dt="2020-05-05T18:40:30.881" v="154" actId="14100"/>
          <ac:picMkLst>
            <pc:docMk/>
            <pc:sldMk cId="1179673736" sldId="265"/>
            <ac:picMk id="4" creationId="{C447617A-6331-48FB-8301-04AE09ADB825}"/>
          </ac:picMkLst>
        </pc:picChg>
        <pc:picChg chg="mod">
          <ac:chgData name="Hemant Slant" userId="183e55b3c2d18479" providerId="LiveId" clId="{6FDFDBE8-6EEA-4288-8571-290B93A4020C}" dt="2020-05-05T18:36:53.668" v="151" actId="1076"/>
          <ac:picMkLst>
            <pc:docMk/>
            <pc:sldMk cId="1179673736" sldId="265"/>
            <ac:picMk id="5" creationId="{25629C7E-9A01-4BA1-A727-7FF6D1B4A7E5}"/>
          </ac:picMkLst>
        </pc:picChg>
        <pc:picChg chg="del">
          <ac:chgData name="Hemant Slant" userId="183e55b3c2d18479" providerId="LiveId" clId="{6FDFDBE8-6EEA-4288-8571-290B93A4020C}" dt="2020-05-05T18:39:58.944" v="152" actId="478"/>
          <ac:picMkLst>
            <pc:docMk/>
            <pc:sldMk cId="1179673736" sldId="265"/>
            <ac:picMk id="6" creationId="{E3CCE938-FBB7-49B0-8061-5FA1F6C36C9F}"/>
          </ac:picMkLst>
        </pc:picChg>
        <pc:picChg chg="mod">
          <ac:chgData name="Hemant Slant" userId="183e55b3c2d18479" providerId="LiveId" clId="{6FDFDBE8-6EEA-4288-8571-290B93A4020C}" dt="2020-05-05T18:40:44.739" v="160" actId="14100"/>
          <ac:picMkLst>
            <pc:docMk/>
            <pc:sldMk cId="1179673736" sldId="265"/>
            <ac:picMk id="7" creationId="{5CC915C4-DD38-4D6F-8393-0D9B949396BE}"/>
          </ac:picMkLst>
        </pc:picChg>
        <pc:picChg chg="mod">
          <ac:chgData name="Hemant Slant" userId="183e55b3c2d18479" providerId="LiveId" clId="{6FDFDBE8-6EEA-4288-8571-290B93A4020C}" dt="2020-05-05T18:41:57.244" v="161" actId="1076"/>
          <ac:picMkLst>
            <pc:docMk/>
            <pc:sldMk cId="1179673736" sldId="265"/>
            <ac:picMk id="8" creationId="{E3012909-CA98-4E01-99A5-F0D018E20B19}"/>
          </ac:picMkLst>
        </pc:picChg>
        <pc:picChg chg="del mod">
          <ac:chgData name="Hemant Slant" userId="183e55b3c2d18479" providerId="LiveId" clId="{6FDFDBE8-6EEA-4288-8571-290B93A4020C}" dt="2020-05-05T18:29:43.291" v="145" actId="478"/>
          <ac:picMkLst>
            <pc:docMk/>
            <pc:sldMk cId="1179673736" sldId="265"/>
            <ac:picMk id="11" creationId="{0A7DB190-2571-4F0F-AFE9-3EF8C04D7A44}"/>
          </ac:picMkLst>
        </pc:picChg>
        <pc:picChg chg="del">
          <ac:chgData name="Hemant Slant" userId="183e55b3c2d18479" providerId="LiveId" clId="{6FDFDBE8-6EEA-4288-8571-290B93A4020C}" dt="2020-05-05T18:29:53.160" v="146" actId="478"/>
          <ac:picMkLst>
            <pc:docMk/>
            <pc:sldMk cId="1179673736" sldId="265"/>
            <ac:picMk id="13" creationId="{59235A6F-90E9-48E7-84A4-704D2C966690}"/>
          </ac:picMkLst>
        </pc:picChg>
        <pc:picChg chg="del">
          <ac:chgData name="Hemant Slant" userId="183e55b3c2d18479" providerId="LiveId" clId="{6FDFDBE8-6EEA-4288-8571-290B93A4020C}" dt="2020-05-05T18:29:54.870" v="147" actId="478"/>
          <ac:picMkLst>
            <pc:docMk/>
            <pc:sldMk cId="1179673736" sldId="265"/>
            <ac:picMk id="14" creationId="{8DD75775-2157-4E21-A199-C58067503A9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29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35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0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372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439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208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244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878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678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30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337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7069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315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18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510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705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60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7B693-2E72-47F8-9096-C5E2485DA7E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6B209-42D8-4668-96DE-5FC15636A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5390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4a"/><Relationship Id="rId13" Type="http://schemas.openxmlformats.org/officeDocument/2006/relationships/image" Target="../media/image3.png"/><Relationship Id="rId3" Type="http://schemas.microsoft.com/office/2007/relationships/media" Target="../media/media3.m4a"/><Relationship Id="rId7" Type="http://schemas.microsoft.com/office/2007/relationships/media" Target="../media/media5.m4a"/><Relationship Id="rId12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microsoft.com/office/2007/relationships/media" Target="../media/media4.m4a"/><Relationship Id="rId11" Type="http://schemas.openxmlformats.org/officeDocument/2006/relationships/image" Target="../media/image5.PNG"/><Relationship Id="rId5" Type="http://schemas.openxmlformats.org/officeDocument/2006/relationships/audio" Target="NULL" TargetMode="External"/><Relationship Id="rId10" Type="http://schemas.openxmlformats.org/officeDocument/2006/relationships/image" Target="../media/image4.png"/><Relationship Id="rId4" Type="http://schemas.openxmlformats.org/officeDocument/2006/relationships/audio" Target="../media/media3.m4a"/><Relationship Id="rId9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7.m4a"/><Relationship Id="rId7" Type="http://schemas.openxmlformats.org/officeDocument/2006/relationships/image" Target="../media/image8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4" Type="http://schemas.openxmlformats.org/officeDocument/2006/relationships/audio" Target="../media/media7.m4a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D14B00-F84E-42DD-B693-434DED6E7A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89" y="331819"/>
            <a:ext cx="4690614" cy="59450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AF7CA46-2AE9-4509-86CB-926402E81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0"/>
            <a:ext cx="5734929" cy="412183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NORTHLANDS AND SUNFIELD CITY SCHOOL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1– Français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Topic: Les Jeux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Week 8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by Miss Shrutee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French MIE text book part 1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Pg 56-58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849337-ADCE-493A-90E3-E8B48612ED08}"/>
              </a:ext>
            </a:extLst>
          </p:cNvPr>
          <p:cNvSpPr/>
          <p:nvPr/>
        </p:nvSpPr>
        <p:spPr>
          <a:xfrm>
            <a:off x="6269501" y="5024416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* *</a:t>
            </a:r>
            <a:r>
              <a:rPr lang="fr-FR" dirty="0"/>
              <a:t> </a:t>
            </a:r>
            <a:r>
              <a:rPr lang="fr-FR" dirty="0">
                <a:solidFill>
                  <a:srgbClr val="FFC000"/>
                </a:solidFill>
              </a:rPr>
              <a:t>Tous les sujets abordés dans les cours en ligne seront à nouveau abordés à l'école lorsque l'enfant reprendra les cours normaux. Les élèves doivent étiqueter clairement leurs leçons hebdomadaires sur leurs livres / cahiers ou leçons imprimées pour référence future.</a:t>
            </a:r>
            <a:endParaRPr lang="en-GB" dirty="0">
              <a:solidFill>
                <a:srgbClr val="FFC000"/>
              </a:solidFill>
            </a:endParaRPr>
          </a:p>
          <a:p>
            <a:endParaRPr lang="en-GB" dirty="0">
              <a:solidFill>
                <a:srgbClr val="FFC000"/>
              </a:solidFill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732C2EE-2379-41DB-B4B5-DE04AD5F76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08564" y="40881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6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8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47617A-6331-48FB-8301-04AE09ADB8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18"/>
            <a:ext cx="4361973" cy="5749257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CC915C4-DD38-4D6F-8393-0D9B94939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794" y="0"/>
            <a:ext cx="3972821" cy="5749257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0656F7-F6D0-4953-BD28-DCA543060B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973" y="0"/>
            <a:ext cx="3972821" cy="5749256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5629C7E-9A01-4BA1-A727-7FF6D1B4A7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89513" y="5764679"/>
            <a:ext cx="609600" cy="6096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3012909-CA98-4E01-99A5-F0D018E20B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016404" y="5764679"/>
            <a:ext cx="609600" cy="6096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4C31CB3-3352-47CE-9BDE-33D868DADF10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58322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812989" y="5745739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9E66EB1-ABA8-4A11-973E-18AD05D9602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61163" y="57457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7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0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25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70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0078737D-CF36-4254-B4E7-566769DAB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A9F939-1CCD-48E5-A73E-615200C309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138" y="1267448"/>
            <a:ext cx="2932478" cy="4571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8CED5B-FB5F-43B4-A215-83ADF6475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50" y="1214203"/>
            <a:ext cx="3133087" cy="4624300"/>
          </a:xfrm>
          <a:prstGeom prst="rect">
            <a:avLst/>
          </a:prstGeom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6064CD5-D020-42E1-BE32-EFEAA1BEFB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01555" y="5944993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4F5AF4-6070-4091-B4B8-4B6066A6A7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313" y="1214203"/>
            <a:ext cx="3056921" cy="4624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419E17-F6F4-4FA9-A529-1E20B9DE27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5" y="1214203"/>
            <a:ext cx="3133087" cy="46243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43BAE6-41D9-4292-BECA-26CA4603D77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40714" y="59224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30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43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325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536</TotalTime>
  <Words>73</Words>
  <Application>Microsoft Office PowerPoint</Application>
  <PresentationFormat>Widescreen</PresentationFormat>
  <Paragraphs>6</Paragraphs>
  <Slides>3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Bookman Old Style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Hemant Slant</dc:creator>
  <cp:lastModifiedBy>Hemant Slant</cp:lastModifiedBy>
  <cp:revision>24</cp:revision>
  <dcterms:created xsi:type="dcterms:W3CDTF">2020-04-28T14:22:29Z</dcterms:created>
  <dcterms:modified xsi:type="dcterms:W3CDTF">2020-05-12T09:20:37Z</dcterms:modified>
</cp:coreProperties>
</file>