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mant Slant" userId="183e55b3c2d18479" providerId="LiveId" clId="{B9F8ABB7-CC07-4E89-B712-78DEA0D28CCB}"/>
    <pc:docChg chg="undo custSel addSld modSld">
      <pc:chgData name="Hemant Slant" userId="183e55b3c2d18479" providerId="LiveId" clId="{B9F8ABB7-CC07-4E89-B712-78DEA0D28CCB}" dt="2020-05-01T15:20:14.741" v="519" actId="1076"/>
      <pc:docMkLst>
        <pc:docMk/>
      </pc:docMkLst>
      <pc:sldChg chg="addSp delSp modSp new mod delAnim">
        <pc:chgData name="Hemant Slant" userId="183e55b3c2d18479" providerId="LiveId" clId="{B9F8ABB7-CC07-4E89-B712-78DEA0D28CCB}" dt="2020-05-01T15:18:54.731" v="503" actId="1076"/>
        <pc:sldMkLst>
          <pc:docMk/>
          <pc:sldMk cId="1546196454" sldId="256"/>
        </pc:sldMkLst>
        <pc:spChg chg="del">
          <ac:chgData name="Hemant Slant" userId="183e55b3c2d18479" providerId="LiveId" clId="{B9F8ABB7-CC07-4E89-B712-78DEA0D28CCB}" dt="2020-04-30T10:39:10.957" v="3" actId="478"/>
          <ac:spMkLst>
            <pc:docMk/>
            <pc:sldMk cId="1546196454" sldId="256"/>
            <ac:spMk id="2" creationId="{2E46A1FD-E7D6-47A1-8E5C-8E8AEA9A5D51}"/>
          </ac:spMkLst>
        </pc:spChg>
        <pc:spChg chg="del">
          <ac:chgData name="Hemant Slant" userId="183e55b3c2d18479" providerId="LiveId" clId="{B9F8ABB7-CC07-4E89-B712-78DEA0D28CCB}" dt="2020-04-30T10:39:13.278" v="4" actId="478"/>
          <ac:spMkLst>
            <pc:docMk/>
            <pc:sldMk cId="1546196454" sldId="256"/>
            <ac:spMk id="3" creationId="{DFA48D76-BB98-4207-A958-75AE396EC52E}"/>
          </ac:spMkLst>
        </pc:spChg>
        <pc:spChg chg="add del mod">
          <ac:chgData name="Hemant Slant" userId="183e55b3c2d18479" providerId="LiveId" clId="{B9F8ABB7-CC07-4E89-B712-78DEA0D28CCB}" dt="2020-04-30T11:23:38.901" v="83" actId="478"/>
          <ac:spMkLst>
            <pc:docMk/>
            <pc:sldMk cId="1546196454" sldId="256"/>
            <ac:spMk id="8" creationId="{E96F77F7-5652-4AF8-AED0-980C242A3484}"/>
          </ac:spMkLst>
        </pc:spChg>
        <pc:spChg chg="add mod">
          <ac:chgData name="Hemant Slant" userId="183e55b3c2d18479" providerId="LiveId" clId="{B9F8ABB7-CC07-4E89-B712-78DEA0D28CCB}" dt="2020-04-30T16:24:43.289" v="465" actId="20577"/>
          <ac:spMkLst>
            <pc:docMk/>
            <pc:sldMk cId="1546196454" sldId="256"/>
            <ac:spMk id="9" creationId="{DCC831ED-7096-4860-B7A1-63A9874C6185}"/>
          </ac:spMkLst>
        </pc:spChg>
        <pc:spChg chg="add mod">
          <ac:chgData name="Hemant Slant" userId="183e55b3c2d18479" providerId="LiveId" clId="{B9F8ABB7-CC07-4E89-B712-78DEA0D28CCB}" dt="2020-04-30T12:23:39.020" v="288" actId="21"/>
          <ac:spMkLst>
            <pc:docMk/>
            <pc:sldMk cId="1546196454" sldId="256"/>
            <ac:spMk id="10" creationId="{6341C80C-AE64-4F9B-99DD-DEC4FBD9B2CB}"/>
          </ac:spMkLst>
        </pc:spChg>
        <pc:picChg chg="add mod">
          <ac:chgData name="Hemant Slant" userId="183e55b3c2d18479" providerId="LiveId" clId="{B9F8ABB7-CC07-4E89-B712-78DEA0D28CCB}" dt="2020-05-01T15:18:54.731" v="503" actId="1076"/>
          <ac:picMkLst>
            <pc:docMk/>
            <pc:sldMk cId="1546196454" sldId="256"/>
            <ac:picMk id="3" creationId="{8CB2D250-2D35-4728-8390-9FCD323BDCAA}"/>
          </ac:picMkLst>
        </pc:picChg>
        <pc:picChg chg="add del mod">
          <ac:chgData name="Hemant Slant" userId="183e55b3c2d18479" providerId="LiveId" clId="{B9F8ABB7-CC07-4E89-B712-78DEA0D28CCB}" dt="2020-04-30T16:24:48.449" v="467" actId="478"/>
          <ac:picMkLst>
            <pc:docMk/>
            <pc:sldMk cId="1546196454" sldId="256"/>
            <ac:picMk id="5" creationId="{148D501B-3088-4813-8D30-2939668D5761}"/>
          </ac:picMkLst>
        </pc:picChg>
        <pc:picChg chg="add mod">
          <ac:chgData name="Hemant Slant" userId="183e55b3c2d18479" providerId="LiveId" clId="{B9F8ABB7-CC07-4E89-B712-78DEA0D28CCB}" dt="2020-04-30T16:30:37.526" v="474" actId="1076"/>
          <ac:picMkLst>
            <pc:docMk/>
            <pc:sldMk cId="1546196454" sldId="256"/>
            <ac:picMk id="7" creationId="{7414FB64-3FE0-4E50-AE57-D52A095359DB}"/>
          </ac:picMkLst>
        </pc:picChg>
        <pc:picChg chg="add del mod">
          <ac:chgData name="Hemant Slant" userId="183e55b3c2d18479" providerId="LiveId" clId="{B9F8ABB7-CC07-4E89-B712-78DEA0D28CCB}" dt="2020-04-30T16:00:40.963" v="460" actId="478"/>
          <ac:picMkLst>
            <pc:docMk/>
            <pc:sldMk cId="1546196454" sldId="256"/>
            <ac:picMk id="12" creationId="{D0241CE1-DDE2-4365-95F3-7870A74F8322}"/>
          </ac:picMkLst>
        </pc:picChg>
        <pc:picChg chg="del">
          <ac:chgData name="Hemant Slant" userId="183e55b3c2d18479" providerId="LiveId" clId="{B9F8ABB7-CC07-4E89-B712-78DEA0D28CCB}" dt="2020-04-30T13:12:34.042" v="458" actId="478"/>
          <ac:picMkLst>
            <pc:docMk/>
            <pc:sldMk cId="1546196454" sldId="256"/>
            <ac:picMk id="13" creationId="{7D7443C8-83B6-4A85-8090-4C40700A1917}"/>
          </ac:picMkLst>
        </pc:picChg>
        <pc:picChg chg="mod">
          <ac:chgData name="Hemant Slant" userId="183e55b3c2d18479" providerId="LiveId" clId="{B9F8ABB7-CC07-4E89-B712-78DEA0D28CCB}" dt="2020-04-30T16:31:18.799" v="491" actId="1076"/>
          <ac:picMkLst>
            <pc:docMk/>
            <pc:sldMk cId="1546196454" sldId="256"/>
            <ac:picMk id="14" creationId="{0BB0C91A-2753-43F7-BD51-2198CC884F4F}"/>
          </ac:picMkLst>
        </pc:picChg>
        <pc:picChg chg="add del mod">
          <ac:chgData name="Hemant Slant" userId="183e55b3c2d18479" providerId="LiveId" clId="{B9F8ABB7-CC07-4E89-B712-78DEA0D28CCB}" dt="2020-05-01T15:18:43.969" v="498" actId="478"/>
          <ac:picMkLst>
            <pc:docMk/>
            <pc:sldMk cId="1546196454" sldId="256"/>
            <ac:picMk id="16" creationId="{46CE0EF1-8AA5-43A8-AA25-6A2315960713}"/>
          </ac:picMkLst>
        </pc:picChg>
      </pc:sldChg>
      <pc:sldChg chg="addSp delSp modSp add mod">
        <pc:chgData name="Hemant Slant" userId="183e55b3c2d18479" providerId="LiveId" clId="{B9F8ABB7-CC07-4E89-B712-78DEA0D28CCB}" dt="2020-05-01T15:20:14.741" v="519" actId="1076"/>
        <pc:sldMkLst>
          <pc:docMk/>
          <pc:sldMk cId="303779295" sldId="257"/>
        </pc:sldMkLst>
        <pc:spChg chg="del">
          <ac:chgData name="Hemant Slant" userId="183e55b3c2d18479" providerId="LiveId" clId="{B9F8ABB7-CC07-4E89-B712-78DEA0D28CCB}" dt="2020-04-30T10:43:31.490" v="12" actId="478"/>
          <ac:spMkLst>
            <pc:docMk/>
            <pc:sldMk cId="303779295" sldId="257"/>
            <ac:spMk id="2" creationId="{2E46A1FD-E7D6-47A1-8E5C-8E8AEA9A5D51}"/>
          </ac:spMkLst>
        </pc:spChg>
        <pc:spChg chg="del">
          <ac:chgData name="Hemant Slant" userId="183e55b3c2d18479" providerId="LiveId" clId="{B9F8ABB7-CC07-4E89-B712-78DEA0D28CCB}" dt="2020-04-30T10:43:40.005" v="14" actId="478"/>
          <ac:spMkLst>
            <pc:docMk/>
            <pc:sldMk cId="303779295" sldId="257"/>
            <ac:spMk id="3" creationId="{DFA48D76-BB98-4207-A958-75AE396EC52E}"/>
          </ac:spMkLst>
        </pc:spChg>
        <pc:picChg chg="add mod">
          <ac:chgData name="Hemant Slant" userId="183e55b3c2d18479" providerId="LiveId" clId="{B9F8ABB7-CC07-4E89-B712-78DEA0D28CCB}" dt="2020-05-01T15:19:25.007" v="512" actId="1076"/>
          <ac:picMkLst>
            <pc:docMk/>
            <pc:sldMk cId="303779295" sldId="257"/>
            <ac:picMk id="3" creationId="{8F222EEE-2525-448B-94AF-D3F17CBBAC15}"/>
          </ac:picMkLst>
        </pc:picChg>
        <pc:picChg chg="add del mod">
          <ac:chgData name="Hemant Slant" userId="183e55b3c2d18479" providerId="LiveId" clId="{B9F8ABB7-CC07-4E89-B712-78DEA0D28CCB}" dt="2020-05-01T15:19:02.126" v="504" actId="478"/>
          <ac:picMkLst>
            <pc:docMk/>
            <pc:sldMk cId="303779295" sldId="257"/>
            <ac:picMk id="5" creationId="{DC482A15-54AB-48D8-BF93-CCA99FEF6E78}"/>
          </ac:picMkLst>
        </pc:picChg>
        <pc:picChg chg="add mod">
          <ac:chgData name="Hemant Slant" userId="183e55b3c2d18479" providerId="LiveId" clId="{B9F8ABB7-CC07-4E89-B712-78DEA0D28CCB}" dt="2020-05-01T15:20:10.495" v="518" actId="14100"/>
          <ac:picMkLst>
            <pc:docMk/>
            <pc:sldMk cId="303779295" sldId="257"/>
            <ac:picMk id="6" creationId="{F3161414-508C-4AE0-96DC-14E2A49D1C1C}"/>
          </ac:picMkLst>
        </pc:picChg>
        <pc:picChg chg="add del mod">
          <ac:chgData name="Hemant Slant" userId="183e55b3c2d18479" providerId="LiveId" clId="{B9F8ABB7-CC07-4E89-B712-78DEA0D28CCB}" dt="2020-05-01T15:19:55.729" v="514" actId="478"/>
          <ac:picMkLst>
            <pc:docMk/>
            <pc:sldMk cId="303779295" sldId="257"/>
            <ac:picMk id="7" creationId="{376E558C-6049-4FD6-B0DB-8FC401F045C2}"/>
          </ac:picMkLst>
        </pc:picChg>
        <pc:picChg chg="mod">
          <ac:chgData name="Hemant Slant" userId="183e55b3c2d18479" providerId="LiveId" clId="{B9F8ABB7-CC07-4E89-B712-78DEA0D28CCB}" dt="2020-05-01T15:20:14.741" v="519" actId="1076"/>
          <ac:picMkLst>
            <pc:docMk/>
            <pc:sldMk cId="303779295" sldId="257"/>
            <ac:picMk id="8" creationId="{0B12A7B6-CD2A-481A-813D-75B9F6B70DF6}"/>
          </ac:picMkLst>
        </pc:picChg>
      </pc:sldChg>
      <pc:sldChg chg="addSp delSp modSp add mod">
        <pc:chgData name="Hemant Slant" userId="183e55b3c2d18479" providerId="LiveId" clId="{B9F8ABB7-CC07-4E89-B712-78DEA0D28CCB}" dt="2020-04-30T16:32:16.083" v="496" actId="14100"/>
        <pc:sldMkLst>
          <pc:docMk/>
          <pc:sldMk cId="1027489993" sldId="258"/>
        </pc:sldMkLst>
        <pc:spChg chg="del">
          <ac:chgData name="Hemant Slant" userId="183e55b3c2d18479" providerId="LiveId" clId="{B9F8ABB7-CC07-4E89-B712-78DEA0D28CCB}" dt="2020-04-30T10:43:53.535" v="18" actId="478"/>
          <ac:spMkLst>
            <pc:docMk/>
            <pc:sldMk cId="1027489993" sldId="258"/>
            <ac:spMk id="2" creationId="{2E46A1FD-E7D6-47A1-8E5C-8E8AEA9A5D51}"/>
          </ac:spMkLst>
        </pc:spChg>
        <pc:spChg chg="del">
          <ac:chgData name="Hemant Slant" userId="183e55b3c2d18479" providerId="LiveId" clId="{B9F8ABB7-CC07-4E89-B712-78DEA0D28CCB}" dt="2020-04-30T10:43:52.207" v="17" actId="478"/>
          <ac:spMkLst>
            <pc:docMk/>
            <pc:sldMk cId="1027489993" sldId="258"/>
            <ac:spMk id="3" creationId="{DFA48D76-BB98-4207-A958-75AE396EC52E}"/>
          </ac:spMkLst>
        </pc:spChg>
        <pc:picChg chg="add del mod">
          <ac:chgData name="Hemant Slant" userId="183e55b3c2d18479" providerId="LiveId" clId="{B9F8ABB7-CC07-4E89-B712-78DEA0D28CCB}" dt="2020-04-30T16:24:35.828" v="464" actId="478"/>
          <ac:picMkLst>
            <pc:docMk/>
            <pc:sldMk cId="1027489993" sldId="258"/>
            <ac:picMk id="5" creationId="{AB30098D-C5C6-4225-8DA3-C792A40C3895}"/>
          </ac:picMkLst>
        </pc:picChg>
        <pc:picChg chg="add del mod">
          <ac:chgData name="Hemant Slant" userId="183e55b3c2d18479" providerId="LiveId" clId="{B9F8ABB7-CC07-4E89-B712-78DEA0D28CCB}" dt="2020-04-30T16:24:33.073" v="463" actId="478"/>
          <ac:picMkLst>
            <pc:docMk/>
            <pc:sldMk cId="1027489993" sldId="258"/>
            <ac:picMk id="7" creationId="{66709272-8CE7-4AD3-B4EF-560106FED255}"/>
          </ac:picMkLst>
        </pc:picChg>
        <pc:picChg chg="mod">
          <ac:chgData name="Hemant Slant" userId="183e55b3c2d18479" providerId="LiveId" clId="{B9F8ABB7-CC07-4E89-B712-78DEA0D28CCB}" dt="2020-04-30T16:31:52.720" v="495" actId="207"/>
          <ac:picMkLst>
            <pc:docMk/>
            <pc:sldMk cId="1027489993" sldId="258"/>
            <ac:picMk id="8" creationId="{49BC4BE8-9FFA-4266-8F6F-4DFCB4002350}"/>
          </ac:picMkLst>
        </pc:picChg>
        <pc:picChg chg="add mod">
          <ac:chgData name="Hemant Slant" userId="183e55b3c2d18479" providerId="LiveId" clId="{B9F8ABB7-CC07-4E89-B712-78DEA0D28CCB}" dt="2020-04-30T16:30:55.253" v="482" actId="1076"/>
          <ac:picMkLst>
            <pc:docMk/>
            <pc:sldMk cId="1027489993" sldId="258"/>
            <ac:picMk id="10" creationId="{BBC110AC-EB40-42FA-A5C0-E453480B1426}"/>
          </ac:picMkLst>
        </pc:picChg>
        <pc:picChg chg="add mod">
          <ac:chgData name="Hemant Slant" userId="183e55b3c2d18479" providerId="LiveId" clId="{B9F8ABB7-CC07-4E89-B712-78DEA0D28CCB}" dt="2020-04-30T16:32:16.083" v="496" actId="14100"/>
          <ac:picMkLst>
            <pc:docMk/>
            <pc:sldMk cId="1027489993" sldId="258"/>
            <ac:picMk id="12" creationId="{C717BAC0-D70E-4B2E-BE99-6B5D295CF6E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574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020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9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469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080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83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46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896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626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309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898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4187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705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1504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1563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012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751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7EEED-EF71-4214-BF23-E10B2F4BC84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27FD9-9688-43A5-B487-753FC0AE1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1605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414FB64-3FE0-4E50-AE57-D52A095359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639" y="-120073"/>
            <a:ext cx="5518361" cy="6978073"/>
          </a:xfrm>
          <a:prstGeom prst="rect">
            <a:avLst/>
          </a:prstGeom>
        </p:spPr>
      </p:pic>
      <p:sp>
        <p:nvSpPr>
          <p:cNvPr id="9" name="Subtitle 8">
            <a:extLst>
              <a:ext uri="{FF2B5EF4-FFF2-40B4-BE49-F238E27FC236}">
                <a16:creationId xmlns:a16="http://schemas.microsoft.com/office/drawing/2014/main" id="{DCC831ED-7096-4860-B7A1-63A9874C6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2937" y="349472"/>
            <a:ext cx="7771805" cy="9488694"/>
          </a:xfrm>
        </p:spPr>
        <p:txBody>
          <a:bodyPr/>
          <a:lstStyle/>
          <a:p>
            <a:endParaRPr lang="en-GB" dirty="0">
              <a:solidFill>
                <a:srgbClr val="0000FF"/>
              </a:solidFill>
            </a:endParaRPr>
          </a:p>
          <a:p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6341C80C-AE64-4F9B-99DD-DEC4FBD9B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BB0C91A-2753-43F7-BD51-2198CC884F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28488" y="1757217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B2D250-2D35-4728-8390-9FCD323BD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57" y="0"/>
            <a:ext cx="5889874" cy="695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19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19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B12A7B6-CD2A-481A-813D-75B9F6B70D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38983" y="297873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222EEE-2525-448B-94AF-D3F17CBBAC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7432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161414-508C-4AE0-96DC-14E2A49D1C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583" y="0"/>
            <a:ext cx="61237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7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58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9BC4BE8-9FFA-4266-8F6F-4DFCB40023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02945" y="1406236"/>
            <a:ext cx="609600" cy="609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C110AC-EB40-42FA-A5C0-E453480B14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255491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17BAC0-D70E-4B2E-BE99-6B5D295CF6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55" y="0"/>
            <a:ext cx="58281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8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7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</TotalTime>
  <Words>0</Words>
  <Application>Microsoft Office PowerPoint</Application>
  <PresentationFormat>Widescreen</PresentationFormat>
  <Paragraphs>0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Bookman Old Style</vt:lpstr>
      <vt:lpstr>Rockwell</vt:lpstr>
      <vt:lpstr>Damask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Hemant Slant</dc:creator>
  <cp:lastModifiedBy>Windows User</cp:lastModifiedBy>
  <cp:revision>11</cp:revision>
  <dcterms:created xsi:type="dcterms:W3CDTF">2020-04-30T10:22:28Z</dcterms:created>
  <dcterms:modified xsi:type="dcterms:W3CDTF">2020-05-04T09:35:08Z</dcterms:modified>
</cp:coreProperties>
</file>