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2.m4a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4.png"/><Relationship Id="rId5" Type="http://schemas.microsoft.com/office/2007/relationships/media" Target="../media/media3.m4a"/><Relationship Id="rId10" Type="http://schemas.openxmlformats.org/officeDocument/2006/relationships/image" Target="../media/image3.png"/><Relationship Id="rId4" Type="http://schemas.openxmlformats.org/officeDocument/2006/relationships/audio" Target="../media/media2.m4a"/><Relationship Id="rId9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5.m4a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audio" Target="../media/media6.m4a"/><Relationship Id="rId11" Type="http://schemas.openxmlformats.org/officeDocument/2006/relationships/image" Target="../media/image3.png"/><Relationship Id="rId5" Type="http://schemas.microsoft.com/office/2007/relationships/media" Target="../media/media6.m4a"/><Relationship Id="rId10" Type="http://schemas.openxmlformats.org/officeDocument/2006/relationships/image" Target="../media/image7.png"/><Relationship Id="rId4" Type="http://schemas.openxmlformats.org/officeDocument/2006/relationships/audio" Target="../media/media5.m4a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8.m4a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audio" Target="../media/media9.m4a"/><Relationship Id="rId5" Type="http://schemas.microsoft.com/office/2007/relationships/media" Target="../media/media9.m4a"/><Relationship Id="rId10" Type="http://schemas.openxmlformats.org/officeDocument/2006/relationships/image" Target="../media/image9.png"/><Relationship Id="rId4" Type="http://schemas.openxmlformats.org/officeDocument/2006/relationships/audio" Target="../media/media8.m4a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09600"/>
            <a:ext cx="4197531" cy="6248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97530" y="609600"/>
            <a:ext cx="4093030" cy="6248400"/>
          </a:xfrm>
          <a:prstGeom prst="rect">
            <a:avLst/>
          </a:prstGeom>
        </p:spPr>
      </p:pic>
      <p:pic>
        <p:nvPicPr>
          <p:cNvPr id="10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973240" y="0"/>
            <a:ext cx="609600" cy="609600"/>
          </a:xfrm>
          <a:prstGeom prst="rect">
            <a:avLst/>
          </a:prstGeom>
        </p:spPr>
      </p:pic>
      <p:pic>
        <p:nvPicPr>
          <p:cNvPr id="13" name="Recorded Sound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066269" y="0"/>
            <a:ext cx="609600" cy="609600"/>
          </a:xfrm>
          <a:prstGeom prst="rect">
            <a:avLst/>
          </a:prstGeom>
        </p:spPr>
      </p:pic>
      <p:pic>
        <p:nvPicPr>
          <p:cNvPr id="14" name="Recorded Sound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273048" y="110307"/>
            <a:ext cx="609600" cy="6096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90560" y="609600"/>
            <a:ext cx="3901440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386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43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205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801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" y="609601"/>
            <a:ext cx="4371702" cy="63920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65443" y="608571"/>
            <a:ext cx="4249415" cy="63931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14858" y="608571"/>
            <a:ext cx="3990353" cy="639312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273122" y="0"/>
            <a:ext cx="609600" cy="609600"/>
          </a:xfrm>
          <a:prstGeom prst="rect">
            <a:avLst/>
          </a:prstGeom>
        </p:spPr>
      </p:pic>
      <p:pic>
        <p:nvPicPr>
          <p:cNvPr id="9" name="Recorded Sound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944378" y="-1029"/>
            <a:ext cx="609600" cy="609600"/>
          </a:xfrm>
          <a:prstGeom prst="rect">
            <a:avLst/>
          </a:prstGeom>
        </p:spPr>
      </p:pic>
      <p:pic>
        <p:nvPicPr>
          <p:cNvPr id="10" name="Recorded Sound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497579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583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5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94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826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95578" y="0"/>
            <a:ext cx="609600" cy="609600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060130" y="-73442"/>
            <a:ext cx="609600" cy="609600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60480" y="5155474"/>
            <a:ext cx="609600" cy="609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701620"/>
            <a:ext cx="5364480" cy="61563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53410" y="701620"/>
            <a:ext cx="5640059" cy="615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881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4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3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820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AD2E03"/>
      </a:dk2>
      <a:lt2>
        <a:srgbClr val="D75626"/>
      </a:lt2>
      <a:accent1>
        <a:srgbClr val="760603"/>
      </a:accent1>
      <a:accent2>
        <a:srgbClr val="FA9C1F"/>
      </a:accent2>
      <a:accent3>
        <a:srgbClr val="D9BB55"/>
      </a:accent3>
      <a:accent4>
        <a:srgbClr val="829551"/>
      </a:accent4>
      <a:accent5>
        <a:srgbClr val="58A28B"/>
      </a:accent5>
      <a:accent6>
        <a:srgbClr val="426480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4000"/>
                <a:hueMod val="22000"/>
                <a:satMod val="220000"/>
                <a:lumMod val="6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903AAAE-3EA5-424A-B142-CC51DC1F897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542</TotalTime>
  <Words>0</Words>
  <Application>Microsoft Office PowerPoint</Application>
  <PresentationFormat>Widescreen</PresentationFormat>
  <Paragraphs>0</Paragraphs>
  <Slides>3</Slides>
  <Notes>0</Notes>
  <HiddenSlides>0</HiddenSlides>
  <MMClips>9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Century Gothic</vt:lpstr>
      <vt:lpstr>Wingdings 3</vt:lpstr>
      <vt:lpstr>Slice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DellLaptop</dc:creator>
  <cp:lastModifiedBy>Windows User</cp:lastModifiedBy>
  <cp:revision>37</cp:revision>
  <dcterms:created xsi:type="dcterms:W3CDTF">2020-04-29T20:12:20Z</dcterms:created>
  <dcterms:modified xsi:type="dcterms:W3CDTF">2020-05-04T09:32:37Z</dcterms:modified>
</cp:coreProperties>
</file>