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-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5.png"/><Relationship Id="rId5" Type="http://schemas.microsoft.com/office/2007/relationships/media" Target="../media/media3.m4a"/><Relationship Id="rId10" Type="http://schemas.openxmlformats.org/officeDocument/2006/relationships/image" Target="../media/image4.png"/><Relationship Id="rId4" Type="http://schemas.openxmlformats.org/officeDocument/2006/relationships/audio" Target="../media/media2.m4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4a"/><Relationship Id="rId13" Type="http://schemas.openxmlformats.org/officeDocument/2006/relationships/image" Target="../media/image5.png"/><Relationship Id="rId3" Type="http://schemas.microsoft.com/office/2007/relationships/media" Target="../media/media5.m4a"/><Relationship Id="rId7" Type="http://schemas.microsoft.com/office/2007/relationships/media" Target="../media/media7.m4a"/><Relationship Id="rId12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11" Type="http://schemas.openxmlformats.org/officeDocument/2006/relationships/image" Target="../media/image7.png"/><Relationship Id="rId5" Type="http://schemas.microsoft.com/office/2007/relationships/media" Target="../media/media6.m4a"/><Relationship Id="rId10" Type="http://schemas.openxmlformats.org/officeDocument/2006/relationships/image" Target="../media/image6.png"/><Relationship Id="rId4" Type="http://schemas.openxmlformats.org/officeDocument/2006/relationships/audio" Target="../media/media5.m4a"/><Relationship Id="rId9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53143"/>
            <a:ext cx="4146292" cy="63746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5487" y="653144"/>
            <a:ext cx="3905652" cy="62048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1139" y="653143"/>
            <a:ext cx="4200861" cy="6374674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99595" y="187817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49242" y="317677"/>
            <a:ext cx="609600" cy="609600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24752" y="1878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4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0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712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00891"/>
            <a:ext cx="4061995" cy="6257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4195" y="600890"/>
            <a:ext cx="4062742" cy="62571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16937" y="600890"/>
            <a:ext cx="4075063" cy="625711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845001" y="-8709"/>
            <a:ext cx="609600" cy="6096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15561" y="79420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980281" y="79420"/>
            <a:ext cx="609600" cy="6096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904113" y="51075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82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76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307</TotalTime>
  <Words>0</Words>
  <Application>Microsoft Office PowerPoint</Application>
  <PresentationFormat>Widescreen</PresentationFormat>
  <Paragraphs>0</Paragraphs>
  <Slides>2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Corbel</vt:lpstr>
      <vt:lpstr>Depth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DellLaptop</dc:creator>
  <cp:lastModifiedBy>Windows User</cp:lastModifiedBy>
  <cp:revision>15</cp:revision>
  <dcterms:created xsi:type="dcterms:W3CDTF">2020-05-19T14:33:19Z</dcterms:created>
  <dcterms:modified xsi:type="dcterms:W3CDTF">2020-05-23T05:57:33Z</dcterms:modified>
</cp:coreProperties>
</file>