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5" Type="http://schemas.microsoft.com/office/2007/relationships/media" Target="../media/media4.m4a"/><Relationship Id="rId10" Type="http://schemas.openxmlformats.org/officeDocument/2006/relationships/image" Target="../media/image2.png"/><Relationship Id="rId4" Type="http://schemas.openxmlformats.org/officeDocument/2006/relationships/audio" Target="../media/media3.m4a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6.m4a"/><Relationship Id="rId7" Type="http://schemas.openxmlformats.org/officeDocument/2006/relationships/slideLayout" Target="../slideLayouts/slideLayout10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audio" Target="../media/media7.m4a"/><Relationship Id="rId5" Type="http://schemas.microsoft.com/office/2007/relationships/media" Target="../media/media7.m4a"/><Relationship Id="rId10" Type="http://schemas.openxmlformats.org/officeDocument/2006/relationships/image" Target="../media/image2.png"/><Relationship Id="rId4" Type="http://schemas.openxmlformats.org/officeDocument/2006/relationships/audio" Target="../media/media6.m4a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396" y="553792"/>
            <a:ext cx="3787807" cy="529321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275786" y="360608"/>
            <a:ext cx="7228825" cy="634928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</a:rPr>
              <a:t>Northlands and Sunfield City School</a:t>
            </a:r>
            <a:br>
              <a:rPr lang="en-US" sz="3600" b="1" dirty="0">
                <a:latin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</a:rPr>
              <a:t>Grade 1– English Week </a:t>
            </a:r>
            <a:r>
              <a:rPr lang="en-US" sz="3600" b="1" dirty="0" smtClean="0">
                <a:latin typeface="Calibri" panose="020F0502020204030204" pitchFamily="34" charset="0"/>
              </a:rPr>
              <a:t>10</a:t>
            </a:r>
            <a:r>
              <a:rPr lang="en-US" sz="3600" b="1" dirty="0">
                <a:latin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</a:rPr>
              <a:t>Unit 3  - </a:t>
            </a:r>
            <a:r>
              <a:rPr lang="en-US" sz="3600" b="1" dirty="0" smtClean="0">
                <a:latin typeface="Calibri" panose="020F0502020204030204" pitchFamily="34" charset="0"/>
              </a:rPr>
              <a:t>Sound /h/, Sound /e/ and Sound /p/ </a:t>
            </a:r>
            <a:endParaRPr lang="en-US" sz="3600" b="1" dirty="0">
              <a:latin typeface="Calibri" panose="020F0502020204030204" pitchFamily="34" charset="0"/>
            </a:endParaRPr>
          </a:p>
          <a:p>
            <a:pPr algn="ctr"/>
            <a:r>
              <a:rPr lang="en-US" sz="3600" b="1" dirty="0">
                <a:latin typeface="Calibri" panose="020F0502020204030204" pitchFamily="34" charset="0"/>
              </a:rPr>
              <a:t>Prepared by Miss Dikshita </a:t>
            </a:r>
            <a:endParaRPr lang="en-US" sz="3600" b="1" dirty="0" smtClean="0">
              <a:latin typeface="Calibri" panose="020F0502020204030204" pitchFamily="34" charset="0"/>
            </a:endParaRPr>
          </a:p>
          <a:p>
            <a:pPr algn="ctr"/>
            <a:endParaRPr lang="en-US" sz="3600" b="1" dirty="0" smtClean="0">
              <a:latin typeface="Calibri" panose="020F0502020204030204" pitchFamily="34" charset="0"/>
            </a:endParaRPr>
          </a:p>
          <a:p>
            <a:pPr algn="ctr"/>
            <a:endParaRPr lang="en-US" sz="3600" b="1" dirty="0">
              <a:latin typeface="Calibri" panose="020F0502020204030204" pitchFamily="34" charset="0"/>
            </a:endParaRPr>
          </a:p>
          <a:p>
            <a:r>
              <a:rPr lang="en-US" sz="28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   Sources</a:t>
            </a:r>
            <a:r>
              <a:rPr lang="en-US" sz="2800" b="1" dirty="0">
                <a:solidFill>
                  <a:schemeClr val="accent2"/>
                </a:solidFill>
                <a:latin typeface="Calibri" panose="020F0502020204030204" pitchFamily="34" charset="0"/>
              </a:rPr>
              <a:t>: </a:t>
            </a:r>
            <a:endParaRPr lang="en-US" sz="2800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     </a:t>
            </a:r>
            <a:r>
              <a:rPr lang="en-US" sz="28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https</a:t>
            </a:r>
            <a:r>
              <a:rPr lang="en-US" sz="28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://portal.mie.ac.mu/curriculum.html</a:t>
            </a:r>
          </a:p>
          <a:p>
            <a:endParaRPr lang="en-GB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58793" y="38325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0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183" y="978794"/>
            <a:ext cx="4147682" cy="57973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0865" y="978795"/>
            <a:ext cx="7675124" cy="579730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7386" y="252211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9837" y="252211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22288" y="1620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8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63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859" y="1004551"/>
            <a:ext cx="7476253" cy="57167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6112" y="1004550"/>
            <a:ext cx="3953814" cy="5716727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79054" y="277969"/>
            <a:ext cx="609600" cy="6096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39684" y="336460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28219" y="3364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6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3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7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823</TotalTime>
  <Words>5</Words>
  <Application>Microsoft Office PowerPoint</Application>
  <PresentationFormat>Widescreen</PresentationFormat>
  <Paragraphs>6</Paragraphs>
  <Slides>3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DellLaptop</dc:creator>
  <cp:lastModifiedBy>DellLaptop</cp:lastModifiedBy>
  <cp:revision>18</cp:revision>
  <dcterms:created xsi:type="dcterms:W3CDTF">2020-05-19T14:25:55Z</dcterms:created>
  <dcterms:modified xsi:type="dcterms:W3CDTF">2020-05-21T12:16:18Z</dcterms:modified>
</cp:coreProperties>
</file>