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1" ContentType="audi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1234" y="-1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22D934-ADE1-4F75-8FCD-04F098BF3919}" type="datetimeFigureOut">
              <a:rPr lang="en-US" smtClean="0"/>
              <a:pPr/>
              <a:t>5/17/2020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03EB39-B14C-4DE6-AFA2-7F11332B419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F6D5-0764-4ED1-B242-D83AA0C68F6B}" type="datetimeFigureOut">
              <a:rPr lang="en-US" smtClean="0"/>
              <a:pPr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C154-5459-4F4F-8D03-7697BBD6DC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F6D5-0764-4ED1-B242-D83AA0C68F6B}" type="datetimeFigureOut">
              <a:rPr lang="en-US" smtClean="0"/>
              <a:pPr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C154-5459-4F4F-8D03-7697BBD6DC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F6D5-0764-4ED1-B242-D83AA0C68F6B}" type="datetimeFigureOut">
              <a:rPr lang="en-US" smtClean="0"/>
              <a:pPr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C154-5459-4F4F-8D03-7697BBD6DC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F6D5-0764-4ED1-B242-D83AA0C68F6B}" type="datetimeFigureOut">
              <a:rPr lang="en-US" smtClean="0"/>
              <a:pPr/>
              <a:t>5/17/2020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C154-5459-4F4F-8D03-7697BBD6DC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F6D5-0764-4ED1-B242-D83AA0C68F6B}" type="datetimeFigureOut">
              <a:rPr lang="en-US" smtClean="0"/>
              <a:pPr/>
              <a:t>5/17/2020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C154-5459-4F4F-8D03-7697BBD6DC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F6D5-0764-4ED1-B242-D83AA0C68F6B}" type="datetimeFigureOut">
              <a:rPr lang="en-US" smtClean="0"/>
              <a:pPr/>
              <a:t>5/17/2020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C154-5459-4F4F-8D03-7697BBD6DC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F6D5-0764-4ED1-B242-D83AA0C68F6B}" type="datetimeFigureOut">
              <a:rPr lang="en-US" smtClean="0"/>
              <a:pPr/>
              <a:t>5/17/2020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C154-5459-4F4F-8D03-7697BBD6DC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F6D5-0764-4ED1-B242-D83AA0C68F6B}" type="datetimeFigureOut">
              <a:rPr lang="en-US" smtClean="0"/>
              <a:pPr/>
              <a:t>5/17/2020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C154-5459-4F4F-8D03-7697BBD6DC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F6D5-0764-4ED1-B242-D83AA0C68F6B}" type="datetimeFigureOut">
              <a:rPr lang="en-US" smtClean="0"/>
              <a:pPr/>
              <a:t>5/17/2020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C154-5459-4F4F-8D03-7697BBD6DC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F6D5-0764-4ED1-B242-D83AA0C68F6B}" type="datetimeFigureOut">
              <a:rPr lang="en-US" smtClean="0"/>
              <a:pPr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C154-5459-4F4F-8D03-7697BBD6DC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F6D5-0764-4ED1-B242-D83AA0C68F6B}" type="datetimeFigureOut">
              <a:rPr lang="en-US" smtClean="0"/>
              <a:pPr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C154-5459-4F4F-8D03-7697BBD6DC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7F6D5-0764-4ED1-B242-D83AA0C68F6B}" type="datetimeFigureOut">
              <a:rPr lang="en-US" smtClean="0"/>
              <a:pPr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E1C154-5459-4F4F-8D03-7697BBD6DC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jpe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4.mp3"/><Relationship Id="rId7" Type="http://schemas.openxmlformats.org/officeDocument/2006/relationships/image" Target="../media/image1.png"/><Relationship Id="rId2" Type="http://schemas.openxmlformats.org/officeDocument/2006/relationships/audio" Target="../media/media3.1"/><Relationship Id="rId1" Type="http://schemas.microsoft.com/office/2007/relationships/media" Target="../media/media3.1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4.mp3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685800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9900CC"/>
                </a:solidFill>
              </a:rPr>
              <a:t>Northlands &amp; </a:t>
            </a:r>
            <a:r>
              <a:rPr lang="en-US" sz="2400" dirty="0" err="1">
                <a:solidFill>
                  <a:srgbClr val="9900CC"/>
                </a:solidFill>
              </a:rPr>
              <a:t>Sunfield</a:t>
            </a:r>
            <a:r>
              <a:rPr lang="en-US" sz="2400" dirty="0">
                <a:solidFill>
                  <a:srgbClr val="9900CC"/>
                </a:solidFill>
              </a:rPr>
              <a:t> City School</a:t>
            </a:r>
            <a:br>
              <a:rPr lang="en-US" sz="2400" dirty="0">
                <a:solidFill>
                  <a:srgbClr val="9900CC"/>
                </a:solidFill>
              </a:rPr>
            </a:br>
            <a:r>
              <a:rPr lang="en-US" sz="2400" dirty="0"/>
              <a:t>Grade 2 – English</a:t>
            </a:r>
            <a:br>
              <a:rPr lang="en-US" sz="2400" dirty="0"/>
            </a:br>
            <a:r>
              <a:rPr lang="en-US" sz="2400" dirty="0"/>
              <a:t>Week </a:t>
            </a:r>
            <a:r>
              <a:rPr lang="en-US" sz="2400" dirty="0" smtClean="0"/>
              <a:t>9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Prepared by Miss </a:t>
            </a:r>
            <a:r>
              <a:rPr lang="en-US" sz="2400" dirty="0" err="1"/>
              <a:t>Yajna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600200"/>
            <a:ext cx="5867400" cy="4876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galleryContent293460046974482411.mp3">
            <a:hlinkClick r:id="" action="ppaction://media"/>
            <a:extLst>
              <a:ext uri="{FF2B5EF4-FFF2-40B4-BE49-F238E27FC236}">
                <a16:creationId xmlns:a16="http://schemas.microsoft.com/office/drawing/2014/main" id="{FF055148-D142-8B4A-88AE-477C332DF8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7848600" y="1371600"/>
            <a:ext cx="600075" cy="60007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 l="32797" t="6250" r="33235" b="6250"/>
          <a:stretch>
            <a:fillRect/>
          </a:stretch>
        </p:blipFill>
        <p:spPr bwMode="auto">
          <a:xfrm>
            <a:off x="1143000" y="1560786"/>
            <a:ext cx="6248400" cy="5297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848600" cy="5334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Sound /d/, /e/, /f/- page 67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 l="50089" t="7799" r="16333" b="6627"/>
          <a:stretch>
            <a:fillRect/>
          </a:stretch>
        </p:blipFill>
        <p:spPr bwMode="auto">
          <a:xfrm>
            <a:off x="140854" y="533400"/>
            <a:ext cx="6564745" cy="6629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5"/>
          <a:srcRect l="14104" t="8418" r="50106" b="7401"/>
          <a:stretch>
            <a:fillRect/>
          </a:stretch>
        </p:blipFill>
        <p:spPr bwMode="auto">
          <a:xfrm>
            <a:off x="4876800" y="8229600"/>
            <a:ext cx="37338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0" descr="1_ZoOlQLNrOW2729miRvO1sw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86600" y="4800600"/>
            <a:ext cx="1676400" cy="1437289"/>
          </a:xfrm>
          <a:prstGeom prst="rect">
            <a:avLst/>
          </a:prstGeom>
        </p:spPr>
      </p:pic>
      <p:pic>
        <p:nvPicPr>
          <p:cNvPr id="12" name="Picture 11" descr="Kolmården_Wolf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781800" y="1066800"/>
            <a:ext cx="1972184" cy="1752600"/>
          </a:xfrm>
          <a:prstGeom prst="rect">
            <a:avLst/>
          </a:prstGeom>
        </p:spPr>
      </p:pic>
      <p:pic>
        <p:nvPicPr>
          <p:cNvPr id="13" name="Picture 12" descr="Tyrannosaurus-rex-Dinosaur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705600" y="3124200"/>
            <a:ext cx="2210008" cy="1381138"/>
          </a:xfrm>
          <a:prstGeom prst="rect">
            <a:avLst/>
          </a:prstGeom>
        </p:spPr>
      </p:pic>
      <p:pic>
        <p:nvPicPr>
          <p:cNvPr id="4" name="galleryContent4895268900518662087.mp3">
            <a:hlinkClick r:id="" action="ppaction://media"/>
            <a:extLst>
              <a:ext uri="{FF2B5EF4-FFF2-40B4-BE49-F238E27FC236}">
                <a16:creationId xmlns:a16="http://schemas.microsoft.com/office/drawing/2014/main" id="{AF27F53A-A1AB-774A-A06B-1218320297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140854" y="0"/>
            <a:ext cx="600075" cy="600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5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199" y="-122598"/>
            <a:ext cx="8229600" cy="100914"/>
          </a:xfrm>
        </p:spPr>
        <p:txBody>
          <a:bodyPr>
            <a:normAutofit fontScale="90000"/>
          </a:bodyPr>
          <a:lstStyle/>
          <a:p>
            <a:endParaRPr lang="en-US" sz="2000" dirty="0"/>
          </a:p>
        </p:txBody>
      </p:sp>
      <p:pic>
        <p:nvPicPr>
          <p:cNvPr id="11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6"/>
          <a:srcRect l="15000" t="6666" r="15625" b="6667"/>
          <a:stretch>
            <a:fillRect/>
          </a:stretch>
        </p:blipFill>
        <p:spPr bwMode="auto">
          <a:xfrm>
            <a:off x="-457200" y="-21684"/>
            <a:ext cx="9753600" cy="6879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E Part 1 Slide 1.1">
            <a:hlinkClick r:id="" action="ppaction://media"/>
            <a:extLst>
              <a:ext uri="{FF2B5EF4-FFF2-40B4-BE49-F238E27FC236}">
                <a16:creationId xmlns:a16="http://schemas.microsoft.com/office/drawing/2014/main" id="{01592CB4-3A95-1C4D-B79D-35E778CF86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7010400" y="-46912"/>
            <a:ext cx="600075" cy="600075"/>
          </a:xfrm>
          <a:prstGeom prst="rect">
            <a:avLst/>
          </a:prstGeom>
        </p:spPr>
      </p:pic>
      <p:pic>
        <p:nvPicPr>
          <p:cNvPr id="2" name="galleryContent2107680463341751809.mp3">
            <a:hlinkClick r:id="" action="ppaction://media"/>
            <a:extLst>
              <a:ext uri="{FF2B5EF4-FFF2-40B4-BE49-F238E27FC236}">
                <a16:creationId xmlns:a16="http://schemas.microsoft.com/office/drawing/2014/main" id="{8BB5D228-8E70-9B44-88DC-16BDEEB06A4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1447800" y="-72141"/>
            <a:ext cx="600075" cy="600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05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45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audio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0" y="304800"/>
            <a:ext cx="3505200" cy="715962"/>
          </a:xfrm>
        </p:spPr>
        <p:txBody>
          <a:bodyPr>
            <a:normAutofit fontScale="90000"/>
          </a:bodyPr>
          <a:lstStyle/>
          <a:p>
            <a:r>
              <a:rPr lang="en-US" sz="3200" u="sng" dirty="0"/>
              <a:t>Story: Jungle Book – page 70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638800" y="1295400"/>
            <a:ext cx="3352800" cy="4830763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sz="2000" dirty="0"/>
              <a:t>Jungle- is a forest  with thick trees, plants and animals.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/>
              <a:t>Kidnap- take someone away illegally by force.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/>
              <a:t>Ferocious-  cruel  or violent.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/>
              <a:t>Waving-  move one’s hand to and fro in greeting or as a signal.</a:t>
            </a:r>
          </a:p>
          <a:p>
            <a:pPr>
              <a:buNone/>
            </a:pPr>
            <a:r>
              <a:rPr lang="en-US" dirty="0"/>
              <a:t>                                              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 l="15257" t="8418" r="50106" b="7401"/>
          <a:stretch>
            <a:fillRect/>
          </a:stretch>
        </p:blipFill>
        <p:spPr bwMode="auto">
          <a:xfrm>
            <a:off x="-76200" y="-228600"/>
            <a:ext cx="5791200" cy="746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galleryContent4580773308074404174.mp3">
            <a:hlinkClick r:id="" action="ppaction://media"/>
            <a:extLst>
              <a:ext uri="{FF2B5EF4-FFF2-40B4-BE49-F238E27FC236}">
                <a16:creationId xmlns:a16="http://schemas.microsoft.com/office/drawing/2014/main" id="{26E4C0B7-936A-4349-8BF9-C1E85BAA54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 flipV="1">
            <a:off x="6981207" y="4953000"/>
            <a:ext cx="667986" cy="6679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6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64</Words>
  <Application>Microsoft Office PowerPoint</Application>
  <PresentationFormat>On-screen Show (4:3)</PresentationFormat>
  <Paragraphs>8</Paragraphs>
  <Slides>4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Wingdings</vt:lpstr>
      <vt:lpstr>Office Theme</vt:lpstr>
      <vt:lpstr>Northlands &amp; Sunfield City School Grade 2 – English Week 9 Prepared by Miss Yajna </vt:lpstr>
      <vt:lpstr>Sound /d/, /e/, /f/- page 67</vt:lpstr>
      <vt:lpstr>PowerPoint Presentation</vt:lpstr>
      <vt:lpstr>Story: Jungle Book – page 70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beegun</dc:creator>
  <cp:lastModifiedBy>Windows User</cp:lastModifiedBy>
  <cp:revision>34</cp:revision>
  <dcterms:created xsi:type="dcterms:W3CDTF">2020-05-06T09:55:28Z</dcterms:created>
  <dcterms:modified xsi:type="dcterms:W3CDTF">2020-05-17T15:45:27Z</dcterms:modified>
</cp:coreProperties>
</file>